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6" r:id="rId5"/>
    <p:sldId id="260" r:id="rId6"/>
    <p:sldId id="267" r:id="rId7"/>
    <p:sldId id="261" r:id="rId8"/>
    <p:sldId id="268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D4034-1C5B-4FF7-BDB5-5556F8D3A054}" v="279" dt="2025-05-25T16:37:37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Fonseca" userId="69107d5a1cafeb49" providerId="LiveId" clId="{5DBD4034-1C5B-4FF7-BDB5-5556F8D3A054}"/>
    <pc:docChg chg="undo redo custSel addSld delSld modSld">
      <pc:chgData name="Tiago Fonseca" userId="69107d5a1cafeb49" providerId="LiveId" clId="{5DBD4034-1C5B-4FF7-BDB5-5556F8D3A054}" dt="2025-05-25T16:46:20.927" v="3742" actId="478"/>
      <pc:docMkLst>
        <pc:docMk/>
      </pc:docMkLst>
      <pc:sldChg chg="addSp delSp modSp mod modMedia setBg delAnim">
        <pc:chgData name="Tiago Fonseca" userId="69107d5a1cafeb49" providerId="LiveId" clId="{5DBD4034-1C5B-4FF7-BDB5-5556F8D3A054}" dt="2025-05-25T16:46:20.927" v="3742" actId="478"/>
        <pc:sldMkLst>
          <pc:docMk/>
          <pc:sldMk cId="4202033261" sldId="256"/>
        </pc:sldMkLst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4202033261" sldId="256"/>
            <ac:spMk id="2" creationId="{D88944CE-65E2-282D-054B-101CEE226DDD}"/>
          </ac:spMkLst>
        </pc:spChg>
        <pc:spChg chg="del mod">
          <ac:chgData name="Tiago Fonseca" userId="69107d5a1cafeb49" providerId="LiveId" clId="{5DBD4034-1C5B-4FF7-BDB5-5556F8D3A054}" dt="2025-05-25T16:46:13.316" v="3741" actId="478"/>
          <ac:spMkLst>
            <pc:docMk/>
            <pc:sldMk cId="4202033261" sldId="256"/>
            <ac:spMk id="3" creationId="{7558EDDC-59F9-82DB-AC8D-FADD282C0232}"/>
          </ac:spMkLst>
        </pc:spChg>
        <pc:spChg chg="del mod">
          <ac:chgData name="Tiago Fonseca" userId="69107d5a1cafeb49" providerId="LiveId" clId="{5DBD4034-1C5B-4FF7-BDB5-5556F8D3A054}" dt="2025-05-25T14:58:53.070" v="2436" actId="478"/>
          <ac:spMkLst>
            <pc:docMk/>
            <pc:sldMk cId="4202033261" sldId="256"/>
            <ac:spMk id="4" creationId="{51921409-2F16-8E6A-0FA4-9DA6A5D95230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4202033261" sldId="256"/>
            <ac:spMk id="5" creationId="{34E9C846-0417-B26F-1E2B-784ECEEFF9ED}"/>
          </ac:spMkLst>
        </pc:spChg>
        <pc:spChg chg="add del">
          <ac:chgData name="Tiago Fonseca" userId="69107d5a1cafeb49" providerId="LiveId" clId="{5DBD4034-1C5B-4FF7-BDB5-5556F8D3A054}" dt="2025-05-25T12:39:38.680" v="2381" actId="26606"/>
          <ac:spMkLst>
            <pc:docMk/>
            <pc:sldMk cId="4202033261" sldId="256"/>
            <ac:spMk id="11" creationId="{C1DD1A8A-57D5-4A81-AD04-532B043C5611}"/>
          </ac:spMkLst>
        </pc:spChg>
        <pc:spChg chg="add del">
          <ac:chgData name="Tiago Fonseca" userId="69107d5a1cafeb49" providerId="LiveId" clId="{5DBD4034-1C5B-4FF7-BDB5-5556F8D3A054}" dt="2025-05-25T12:39:38.680" v="2381" actId="26606"/>
          <ac:spMkLst>
            <pc:docMk/>
            <pc:sldMk cId="4202033261" sldId="256"/>
            <ac:spMk id="13" creationId="{007891EC-4501-44ED-A8C8-B11B6DB767AB}"/>
          </ac:spMkLst>
        </pc:spChg>
        <pc:spChg chg="add del">
          <ac:chgData name="Tiago Fonseca" userId="69107d5a1cafeb49" providerId="LiveId" clId="{5DBD4034-1C5B-4FF7-BDB5-5556F8D3A054}" dt="2025-05-25T14:52:55.790" v="2400" actId="26606"/>
          <ac:spMkLst>
            <pc:docMk/>
            <pc:sldMk cId="4202033261" sldId="256"/>
            <ac:spMk id="15" creationId="{F13C74B1-5B17-4795-BED0-7140497B445A}"/>
          </ac:spMkLst>
        </pc:spChg>
        <pc:spChg chg="add del">
          <ac:chgData name="Tiago Fonseca" userId="69107d5a1cafeb49" providerId="LiveId" clId="{5DBD4034-1C5B-4FF7-BDB5-5556F8D3A054}" dt="2025-05-25T14:52:55.790" v="2400" actId="26606"/>
          <ac:spMkLst>
            <pc:docMk/>
            <pc:sldMk cId="4202033261" sldId="256"/>
            <ac:spMk id="16" creationId="{D4974D33-8DC5-464E-8C6D-BE58F0669C17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4202033261" sldId="256"/>
            <ac:spMk id="19" creationId="{580FC181-C6F7-D580-7ABC-9770337F78D5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4202033261" sldId="256"/>
            <ac:spMk id="20" creationId="{9A00C3E7-246F-E4C7-87D4-A4322D66B003}"/>
          </ac:spMkLst>
        </pc:spChg>
        <pc:spChg chg="add del">
          <ac:chgData name="Tiago Fonseca" userId="69107d5a1cafeb49" providerId="LiveId" clId="{5DBD4034-1C5B-4FF7-BDB5-5556F8D3A054}" dt="2025-05-25T14:53:16.333" v="2402" actId="26606"/>
          <ac:spMkLst>
            <pc:docMk/>
            <pc:sldMk cId="4202033261" sldId="256"/>
            <ac:spMk id="21" creationId="{0671A8AE-40A1-4631-A6B8-581AFF065482}"/>
          </ac:spMkLst>
        </pc:spChg>
        <pc:spChg chg="add del">
          <ac:chgData name="Tiago Fonseca" userId="69107d5a1cafeb49" providerId="LiveId" clId="{5DBD4034-1C5B-4FF7-BDB5-5556F8D3A054}" dt="2025-05-25T14:53:16.333" v="2402" actId="26606"/>
          <ac:spMkLst>
            <pc:docMk/>
            <pc:sldMk cId="4202033261" sldId="256"/>
            <ac:spMk id="23" creationId="{AB58EF07-17C2-48CF-ABB0-EEF1F17CB8F0}"/>
          </ac:spMkLst>
        </pc:spChg>
        <pc:spChg chg="add del mod">
          <ac:chgData name="Tiago Fonseca" userId="69107d5a1cafeb49" providerId="LiveId" clId="{5DBD4034-1C5B-4FF7-BDB5-5556F8D3A054}" dt="2025-05-25T16:46:20.927" v="3742" actId="478"/>
          <ac:spMkLst>
            <pc:docMk/>
            <pc:sldMk cId="4202033261" sldId="256"/>
            <ac:spMk id="24" creationId="{B1CC598A-BBE3-2B8B-4209-9761668E5D24}"/>
          </ac:spMkLst>
        </pc:spChg>
        <pc:spChg chg="add del">
          <ac:chgData name="Tiago Fonseca" userId="69107d5a1cafeb49" providerId="LiveId" clId="{5DBD4034-1C5B-4FF7-BDB5-5556F8D3A054}" dt="2025-05-25T14:53:16.333" v="2402" actId="26606"/>
          <ac:spMkLst>
            <pc:docMk/>
            <pc:sldMk cId="4202033261" sldId="256"/>
            <ac:spMk id="25" creationId="{AF2F604E-43BE-4DC3-B983-E071523364F8}"/>
          </ac:spMkLst>
        </pc:spChg>
        <pc:spChg chg="add del">
          <ac:chgData name="Tiago Fonseca" userId="69107d5a1cafeb49" providerId="LiveId" clId="{5DBD4034-1C5B-4FF7-BDB5-5556F8D3A054}" dt="2025-05-25T14:53:16.333" v="2402" actId="26606"/>
          <ac:spMkLst>
            <pc:docMk/>
            <pc:sldMk cId="4202033261" sldId="256"/>
            <ac:spMk id="27" creationId="{08C9B587-E65E-4B52-B37C-ABEBB6E87928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4202033261" sldId="256"/>
            <ac:spMk id="32" creationId="{0671A8AE-40A1-4631-A6B8-581AFF065482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4202033261" sldId="256"/>
            <ac:spMk id="34" creationId="{AB58EF07-17C2-48CF-ABB0-EEF1F17CB8F0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4202033261" sldId="256"/>
            <ac:spMk id="36" creationId="{AF2F604E-43BE-4DC3-B983-E071523364F8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4202033261" sldId="256"/>
            <ac:spMk id="38" creationId="{08C9B587-E65E-4B52-B37C-ABEBB6E87928}"/>
          </ac:spMkLst>
        </pc:spChg>
        <pc:picChg chg="add del mod">
          <ac:chgData name="Tiago Fonseca" userId="69107d5a1cafeb49" providerId="LiveId" clId="{5DBD4034-1C5B-4FF7-BDB5-5556F8D3A054}" dt="2025-05-25T12:39:38.680" v="2381" actId="26606"/>
          <ac:picMkLst>
            <pc:docMk/>
            <pc:sldMk cId="4202033261" sldId="256"/>
            <ac:picMk id="7" creationId="{6466D72C-25D1-CEEE-36B7-87BFF299129F}"/>
          </ac:picMkLst>
        </pc:picChg>
        <pc:picChg chg="add del">
          <ac:chgData name="Tiago Fonseca" userId="69107d5a1cafeb49" providerId="LiveId" clId="{5DBD4034-1C5B-4FF7-BDB5-5556F8D3A054}" dt="2025-05-25T14:51:38.693" v="2388" actId="478"/>
          <ac:picMkLst>
            <pc:docMk/>
            <pc:sldMk cId="4202033261" sldId="256"/>
            <ac:picMk id="8" creationId="{5FE06719-1305-8407-2ED5-685FFFACDDCE}"/>
          </ac:picMkLst>
        </pc:picChg>
        <pc:picChg chg="add del">
          <ac:chgData name="Tiago Fonseca" userId="69107d5a1cafeb49" providerId="LiveId" clId="{5DBD4034-1C5B-4FF7-BDB5-5556F8D3A054}" dt="2025-05-25T14:51:46.229" v="2391" actId="22"/>
          <ac:picMkLst>
            <pc:docMk/>
            <pc:sldMk cId="4202033261" sldId="256"/>
            <ac:picMk id="10" creationId="{1A88B7B3-6D96-0CF1-0345-1643A95FB495}"/>
          </ac:picMkLst>
        </pc:picChg>
        <pc:picChg chg="add mod ord">
          <ac:chgData name="Tiago Fonseca" userId="69107d5a1cafeb49" providerId="LiveId" clId="{5DBD4034-1C5B-4FF7-BDB5-5556F8D3A054}" dt="2025-05-25T16:45:24.109" v="3740" actId="14826"/>
          <ac:picMkLst>
            <pc:docMk/>
            <pc:sldMk cId="4202033261" sldId="256"/>
            <ac:picMk id="14" creationId="{5C0B8B36-C604-C7CB-65F0-3F46C94C9A56}"/>
          </ac:picMkLst>
        </pc:picChg>
        <pc:picChg chg="add del">
          <ac:chgData name="Tiago Fonseca" userId="69107d5a1cafeb49" providerId="LiveId" clId="{5DBD4034-1C5B-4FF7-BDB5-5556F8D3A054}" dt="2025-05-25T14:52:33.179" v="2397" actId="478"/>
          <ac:picMkLst>
            <pc:docMk/>
            <pc:sldMk cId="4202033261" sldId="256"/>
            <ac:picMk id="17" creationId="{830AD850-AD20-51EA-49F9-21E122CED77C}"/>
          </ac:picMkLst>
        </pc:picChg>
      </pc:sldChg>
      <pc:sldChg chg="del">
        <pc:chgData name="Tiago Fonseca" userId="69107d5a1cafeb49" providerId="LiveId" clId="{5DBD4034-1C5B-4FF7-BDB5-5556F8D3A054}" dt="2025-05-25T12:33:51.391" v="2272" actId="47"/>
        <pc:sldMkLst>
          <pc:docMk/>
          <pc:sldMk cId="3190298846" sldId="257"/>
        </pc:sldMkLst>
      </pc:sldChg>
      <pc:sldChg chg="addSp delSp modSp mod setBg">
        <pc:chgData name="Tiago Fonseca" userId="69107d5a1cafeb49" providerId="LiveId" clId="{5DBD4034-1C5B-4FF7-BDB5-5556F8D3A054}" dt="2025-05-25T16:40:40.436" v="3738" actId="14826"/>
        <pc:sldMkLst>
          <pc:docMk/>
          <pc:sldMk cId="2453939418" sldId="258"/>
        </pc:sldMkLst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2453939418" sldId="258"/>
            <ac:spMk id="2" creationId="{A74DD990-9309-D707-B679-295DD784B8F8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2453939418" sldId="258"/>
            <ac:spMk id="3" creationId="{69CEDF8A-2D7C-1EDC-03F2-EE94899FD802}"/>
          </ac:spMkLst>
        </pc:spChg>
        <pc:spChg chg="del mod">
          <ac:chgData name="Tiago Fonseca" userId="69107d5a1cafeb49" providerId="LiveId" clId="{5DBD4034-1C5B-4FF7-BDB5-5556F8D3A054}" dt="2025-05-25T14:57:35.561" v="2431" actId="478"/>
          <ac:spMkLst>
            <pc:docMk/>
            <pc:sldMk cId="2453939418" sldId="258"/>
            <ac:spMk id="4" creationId="{D0CCF110-5399-143F-71BC-991248911FFE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2453939418" sldId="258"/>
            <ac:spMk id="5" creationId="{AF153F99-2DC2-5A29-B9D0-3A08D66689CF}"/>
          </ac:spMkLst>
        </pc:spChg>
        <pc:spChg chg="add del mod">
          <ac:chgData name="Tiago Fonseca" userId="69107d5a1cafeb49" providerId="LiveId" clId="{5DBD4034-1C5B-4FF7-BDB5-5556F8D3A054}" dt="2025-05-25T14:59:10.528" v="2437" actId="478"/>
          <ac:spMkLst>
            <pc:docMk/>
            <pc:sldMk cId="2453939418" sldId="258"/>
            <ac:spMk id="9" creationId="{43898D64-6BD0-3152-079F-6E3A14C064C6}"/>
          </ac:spMkLst>
        </pc:spChg>
        <pc:spChg chg="add del mod">
          <ac:chgData name="Tiago Fonseca" userId="69107d5a1cafeb49" providerId="LiveId" clId="{5DBD4034-1C5B-4FF7-BDB5-5556F8D3A054}" dt="2025-05-25T14:58:43.515" v="2435" actId="6549"/>
          <ac:spMkLst>
            <pc:docMk/>
            <pc:sldMk cId="2453939418" sldId="258"/>
            <ac:spMk id="10" creationId="{2F78C7AE-28B7-2873-F389-0C44303B4BCE}"/>
          </ac:spMkLst>
        </pc:spChg>
        <pc:spChg chg="add del">
          <ac:chgData name="Tiago Fonseca" userId="69107d5a1cafeb49" providerId="LiveId" clId="{5DBD4034-1C5B-4FF7-BDB5-5556F8D3A054}" dt="2025-05-25T14:56:47.982" v="2426" actId="26606"/>
          <ac:spMkLst>
            <pc:docMk/>
            <pc:sldMk cId="2453939418" sldId="258"/>
            <ac:spMk id="11" creationId="{2C61293E-6EBE-43EF-A52C-9BEBFD7679D4}"/>
          </ac:spMkLst>
        </pc:spChg>
        <pc:spChg chg="add del">
          <ac:chgData name="Tiago Fonseca" userId="69107d5a1cafeb49" providerId="LiveId" clId="{5DBD4034-1C5B-4FF7-BDB5-5556F8D3A054}" dt="2025-05-25T14:56:47.982" v="2426" actId="26606"/>
          <ac:spMkLst>
            <pc:docMk/>
            <pc:sldMk cId="2453939418" sldId="258"/>
            <ac:spMk id="13" creationId="{21540236-BFD5-4A9D-8840-4703E7F76825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2453939418" sldId="258"/>
            <ac:spMk id="14" creationId="{9A23BFF9-2040-26D7-28A7-0F89A844FB66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2453939418" sldId="258"/>
            <ac:spMk id="15" creationId="{5648DAAA-22B9-7601-CE58-2273D5853224}"/>
          </ac:spMkLst>
        </pc:spChg>
        <pc:spChg chg="add del">
          <ac:chgData name="Tiago Fonseca" userId="69107d5a1cafeb49" providerId="LiveId" clId="{5DBD4034-1C5B-4FF7-BDB5-5556F8D3A054}" dt="2025-05-25T14:56:58.951" v="2429" actId="26606"/>
          <ac:spMkLst>
            <pc:docMk/>
            <pc:sldMk cId="2453939418" sldId="258"/>
            <ac:spMk id="18" creationId="{04812C46-200A-4DEB-A05E-3ED6C68C2387}"/>
          </ac:spMkLst>
        </pc:spChg>
        <pc:spChg chg="add del">
          <ac:chgData name="Tiago Fonseca" userId="69107d5a1cafeb49" providerId="LiveId" clId="{5DBD4034-1C5B-4FF7-BDB5-5556F8D3A054}" dt="2025-05-25T14:56:58.951" v="2429" actId="26606"/>
          <ac:spMkLst>
            <pc:docMk/>
            <pc:sldMk cId="2453939418" sldId="258"/>
            <ac:spMk id="20" creationId="{D1EA859B-E555-4109-94F3-6700E046E008}"/>
          </ac:spMkLst>
        </pc:spChg>
        <pc:spChg chg="add del mod">
          <ac:chgData name="Tiago Fonseca" userId="69107d5a1cafeb49" providerId="LiveId" clId="{5DBD4034-1C5B-4FF7-BDB5-5556F8D3A054}" dt="2025-05-25T15:12:01.751" v="2606" actId="478"/>
          <ac:spMkLst>
            <pc:docMk/>
            <pc:sldMk cId="2453939418" sldId="258"/>
            <ac:spMk id="22" creationId="{40E1149D-8922-B9DC-CEE9-80C1F9F80DA0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2453939418" sldId="258"/>
            <ac:spMk id="25" creationId="{8181FC64-B306-4821-98E2-780662EFC486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2453939418" sldId="258"/>
            <ac:spMk id="27" creationId="{5871FC61-DD4E-47D4-81FD-8A7E7D12B371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2453939418" sldId="258"/>
            <ac:spMk id="29" creationId="{F9EC3F91-A75C-4F74-867E-E4C28C13546B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2453939418" sldId="258"/>
            <ac:spMk id="31" creationId="{829A1E2C-5AC8-40FC-99E9-832069D39792}"/>
          </ac:spMkLst>
        </pc:spChg>
        <pc:picChg chg="add del">
          <ac:chgData name="Tiago Fonseca" userId="69107d5a1cafeb49" providerId="LiveId" clId="{5DBD4034-1C5B-4FF7-BDB5-5556F8D3A054}" dt="2025-05-25T14:56:35.426" v="2424" actId="478"/>
          <ac:picMkLst>
            <pc:docMk/>
            <pc:sldMk cId="2453939418" sldId="258"/>
            <ac:picMk id="7" creationId="{15687987-EB04-F2E9-1536-12294F80BFDE}"/>
          </ac:picMkLst>
        </pc:picChg>
        <pc:picChg chg="add del mod ord">
          <ac:chgData name="Tiago Fonseca" userId="69107d5a1cafeb49" providerId="LiveId" clId="{5DBD4034-1C5B-4FF7-BDB5-5556F8D3A054}" dt="2025-05-25T16:40:40.436" v="3738" actId="14826"/>
          <ac:picMkLst>
            <pc:docMk/>
            <pc:sldMk cId="2453939418" sldId="258"/>
            <ac:picMk id="8" creationId="{20ABE1D2-77AC-5E83-1C2D-590A7D8BD603}"/>
          </ac:picMkLst>
        </pc:picChg>
        <pc:picChg chg="add del mod">
          <ac:chgData name="Tiago Fonseca" userId="69107d5a1cafeb49" providerId="LiveId" clId="{5DBD4034-1C5B-4FF7-BDB5-5556F8D3A054}" dt="2025-05-25T15:08:04.357" v="2516" actId="478"/>
          <ac:picMkLst>
            <pc:docMk/>
            <pc:sldMk cId="2453939418" sldId="258"/>
            <ac:picMk id="17" creationId="{0BE05BF1-18CD-7F9D-BAF2-CE3EFC902620}"/>
          </ac:picMkLst>
        </pc:picChg>
        <pc:picChg chg="add mod">
          <ac:chgData name="Tiago Fonseca" userId="69107d5a1cafeb49" providerId="LiveId" clId="{5DBD4034-1C5B-4FF7-BDB5-5556F8D3A054}" dt="2025-05-25T15:29:41.767" v="2748" actId="1037"/>
          <ac:picMkLst>
            <pc:docMk/>
            <pc:sldMk cId="2453939418" sldId="258"/>
            <ac:picMk id="21" creationId="{0189054C-8EF1-D1BA-B793-3D5776310CA5}"/>
          </ac:picMkLst>
        </pc:picChg>
        <pc:picChg chg="add del">
          <ac:chgData name="Tiago Fonseca" userId="69107d5a1cafeb49" providerId="LiveId" clId="{5DBD4034-1C5B-4FF7-BDB5-5556F8D3A054}" dt="2025-05-25T16:40:08.498" v="3732" actId="22"/>
          <ac:picMkLst>
            <pc:docMk/>
            <pc:sldMk cId="2453939418" sldId="258"/>
            <ac:picMk id="24" creationId="{DF17652F-E3C2-1B99-25F7-2945E54F333C}"/>
          </ac:picMkLst>
        </pc:picChg>
        <pc:picChg chg="add del mod">
          <ac:chgData name="Tiago Fonseca" userId="69107d5a1cafeb49" providerId="LiveId" clId="{5DBD4034-1C5B-4FF7-BDB5-5556F8D3A054}" dt="2025-05-25T16:40:27.407" v="3736" actId="22"/>
          <ac:picMkLst>
            <pc:docMk/>
            <pc:sldMk cId="2453939418" sldId="258"/>
            <ac:picMk id="28" creationId="{2891EAA2-EAD1-ECF7-E8E9-9914CF2782B9}"/>
          </ac:picMkLst>
        </pc:picChg>
      </pc:sldChg>
      <pc:sldChg chg="addSp delSp modSp mod setBg">
        <pc:chgData name="Tiago Fonseca" userId="69107d5a1cafeb49" providerId="LiveId" clId="{5DBD4034-1C5B-4FF7-BDB5-5556F8D3A054}" dt="2025-05-25T16:15:07.912" v="3307" actId="790"/>
        <pc:sldMkLst>
          <pc:docMk/>
          <pc:sldMk cId="1111987917" sldId="259"/>
        </pc:sldMkLst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111987917" sldId="259"/>
            <ac:spMk id="2" creationId="{44DB5274-431B-6EFB-56B1-B3309A117188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111987917" sldId="259"/>
            <ac:spMk id="3" creationId="{340F0F31-346D-0EB3-59C5-A11D190BB3CE}"/>
          </ac:spMkLst>
        </pc:spChg>
        <pc:spChg chg="mod">
          <ac:chgData name="Tiago Fonseca" userId="69107d5a1cafeb49" providerId="LiveId" clId="{5DBD4034-1C5B-4FF7-BDB5-5556F8D3A054}" dt="2025-05-25T12:36:24.728" v="2329" actId="26606"/>
          <ac:spMkLst>
            <pc:docMk/>
            <pc:sldMk cId="1111987917" sldId="259"/>
            <ac:spMk id="4" creationId="{3735F962-797A-96FB-8054-4EA8F37D6D60}"/>
          </ac:spMkLst>
        </pc:spChg>
        <pc:spChg chg="mod ord">
          <ac:chgData name="Tiago Fonseca" userId="69107d5a1cafeb49" providerId="LiveId" clId="{5DBD4034-1C5B-4FF7-BDB5-5556F8D3A054}" dt="2025-05-25T16:15:07.912" v="3307" actId="790"/>
          <ac:spMkLst>
            <pc:docMk/>
            <pc:sldMk cId="1111987917" sldId="259"/>
            <ac:spMk id="5" creationId="{8DBCDEA0-CDC7-BE53-B012-696C9B1C0AE7}"/>
          </ac:spMkLst>
        </pc:spChg>
        <pc:spChg chg="add">
          <ac:chgData name="Tiago Fonseca" userId="69107d5a1cafeb49" providerId="LiveId" clId="{5DBD4034-1C5B-4FF7-BDB5-5556F8D3A054}" dt="2025-05-25T11:11:52.068" v="478"/>
          <ac:spMkLst>
            <pc:docMk/>
            <pc:sldMk cId="1111987917" sldId="259"/>
            <ac:spMk id="6" creationId="{AD636DEA-A689-2D7D-C0C5-4BF830F858FA}"/>
          </ac:spMkLst>
        </pc:spChg>
        <pc:spChg chg="add">
          <ac:chgData name="Tiago Fonseca" userId="69107d5a1cafeb49" providerId="LiveId" clId="{5DBD4034-1C5B-4FF7-BDB5-5556F8D3A054}" dt="2025-05-25T11:11:54.359" v="479"/>
          <ac:spMkLst>
            <pc:docMk/>
            <pc:sldMk cId="1111987917" sldId="259"/>
            <ac:spMk id="7" creationId="{EEC88B89-50DD-3E4A-9936-0BC8DC27691A}"/>
          </ac:spMkLst>
        </pc:spChg>
        <pc:spChg chg="add">
          <ac:chgData name="Tiago Fonseca" userId="69107d5a1cafeb49" providerId="LiveId" clId="{5DBD4034-1C5B-4FF7-BDB5-5556F8D3A054}" dt="2025-05-25T11:11:59.731" v="480"/>
          <ac:spMkLst>
            <pc:docMk/>
            <pc:sldMk cId="1111987917" sldId="259"/>
            <ac:spMk id="8" creationId="{C142906C-9C7B-E034-650F-A6D5FE41B2DD}"/>
          </ac:spMkLst>
        </pc:spChg>
        <pc:spChg chg="add del mod">
          <ac:chgData name="Tiago Fonseca" userId="69107d5a1cafeb49" providerId="LiveId" clId="{5DBD4034-1C5B-4FF7-BDB5-5556F8D3A054}" dt="2025-05-25T15:25:36.622" v="2623" actId="26606"/>
          <ac:spMkLst>
            <pc:docMk/>
            <pc:sldMk cId="1111987917" sldId="259"/>
            <ac:spMk id="11" creationId="{3ECBE1F1-D69B-4AFA-ABD5-8E41720EF6DE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111987917" sldId="259"/>
            <ac:spMk id="12" creationId="{C214489D-BE7F-2DED-B3A3-76B8CDA9BCD5}"/>
          </ac:spMkLst>
        </pc:spChg>
        <pc:spChg chg="add del mod">
          <ac:chgData name="Tiago Fonseca" userId="69107d5a1cafeb49" providerId="LiveId" clId="{5DBD4034-1C5B-4FF7-BDB5-5556F8D3A054}" dt="2025-05-25T15:25:36.622" v="2623" actId="26606"/>
          <ac:spMkLst>
            <pc:docMk/>
            <pc:sldMk cId="1111987917" sldId="259"/>
            <ac:spMk id="13" creationId="{603A6265-E10C-4B85-9C20-E75FCAF9CC63}"/>
          </ac:spMkLst>
        </pc:spChg>
        <pc:spChg chg="mod ord">
          <ac:chgData name="Tiago Fonseca" userId="69107d5a1cafeb49" providerId="LiveId" clId="{5DBD4034-1C5B-4FF7-BDB5-5556F8D3A054}" dt="2025-05-25T16:15:07.912" v="3307" actId="790"/>
          <ac:spMkLst>
            <pc:docMk/>
            <pc:sldMk cId="1111987917" sldId="259"/>
            <ac:spMk id="14" creationId="{615D23B8-5F10-747A-8A11-6292A997A573}"/>
          </ac:spMkLst>
        </pc:spChg>
        <pc:spChg chg="add del">
          <ac:chgData name="Tiago Fonseca" userId="69107d5a1cafeb49" providerId="LiveId" clId="{5DBD4034-1C5B-4FF7-BDB5-5556F8D3A054}" dt="2025-05-25T15:25:24.792" v="2618" actId="26606"/>
          <ac:spMkLst>
            <pc:docMk/>
            <pc:sldMk cId="1111987917" sldId="259"/>
            <ac:spMk id="21" creationId="{79BB35BC-D5C2-4C8B-A22A-A71E6191913B}"/>
          </ac:spMkLst>
        </pc:spChg>
        <pc:spChg chg="add del">
          <ac:chgData name="Tiago Fonseca" userId="69107d5a1cafeb49" providerId="LiveId" clId="{5DBD4034-1C5B-4FF7-BDB5-5556F8D3A054}" dt="2025-05-25T15:25:29.138" v="2620" actId="26606"/>
          <ac:spMkLst>
            <pc:docMk/>
            <pc:sldMk cId="1111987917" sldId="259"/>
            <ac:spMk id="23" creationId="{D4974D33-8DC5-464E-8C6D-BE58F0669C17}"/>
          </ac:spMkLst>
        </pc:spChg>
        <pc:spChg chg="add del">
          <ac:chgData name="Tiago Fonseca" userId="69107d5a1cafeb49" providerId="LiveId" clId="{5DBD4034-1C5B-4FF7-BDB5-5556F8D3A054}" dt="2025-05-25T15:25:29.138" v="2620" actId="26606"/>
          <ac:spMkLst>
            <pc:docMk/>
            <pc:sldMk cId="1111987917" sldId="259"/>
            <ac:spMk id="24" creationId="{F13C74B1-5B17-4795-BED0-7140497B445A}"/>
          </ac:spMkLst>
        </pc:spChg>
        <pc:spChg chg="add del">
          <ac:chgData name="Tiago Fonseca" userId="69107d5a1cafeb49" providerId="LiveId" clId="{5DBD4034-1C5B-4FF7-BDB5-5556F8D3A054}" dt="2025-05-25T15:25:36.601" v="2622" actId="26606"/>
          <ac:spMkLst>
            <pc:docMk/>
            <pc:sldMk cId="1111987917" sldId="259"/>
            <ac:spMk id="26" creationId="{C0763A76-9F1C-4FC5-82B7-DD475DA461B2}"/>
          </ac:spMkLst>
        </pc:spChg>
        <pc:spChg chg="add del">
          <ac:chgData name="Tiago Fonseca" userId="69107d5a1cafeb49" providerId="LiveId" clId="{5DBD4034-1C5B-4FF7-BDB5-5556F8D3A054}" dt="2025-05-25T15:25:36.601" v="2622" actId="26606"/>
          <ac:spMkLst>
            <pc:docMk/>
            <pc:sldMk cId="1111987917" sldId="259"/>
            <ac:spMk id="27" creationId="{E81BF4F6-F2CF-4984-9D14-D6966D92F99F}"/>
          </ac:spMkLst>
        </pc:spChg>
        <pc:spChg chg="add del">
          <ac:chgData name="Tiago Fonseca" userId="69107d5a1cafeb49" providerId="LiveId" clId="{5DBD4034-1C5B-4FF7-BDB5-5556F8D3A054}" dt="2025-05-25T15:27:56.858" v="2628" actId="26606"/>
          <ac:spMkLst>
            <pc:docMk/>
            <pc:sldMk cId="1111987917" sldId="259"/>
            <ac:spMk id="29" creationId="{F13C74B1-5B17-4795-BED0-7140497B445A}"/>
          </ac:spMkLst>
        </pc:spChg>
        <pc:spChg chg="add del">
          <ac:chgData name="Tiago Fonseca" userId="69107d5a1cafeb49" providerId="LiveId" clId="{5DBD4034-1C5B-4FF7-BDB5-5556F8D3A054}" dt="2025-05-25T15:27:56.858" v="2628" actId="26606"/>
          <ac:spMkLst>
            <pc:docMk/>
            <pc:sldMk cId="1111987917" sldId="259"/>
            <ac:spMk id="30" creationId="{D4974D33-8DC5-464E-8C6D-BE58F0669C17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1111987917" sldId="259"/>
            <ac:spMk id="35" creationId="{F13C74B1-5B17-4795-BED0-7140497B445A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1111987917" sldId="259"/>
            <ac:spMk id="37" creationId="{D4974D33-8DC5-464E-8C6D-BE58F0669C17}"/>
          </ac:spMkLst>
        </pc:spChg>
        <pc:picChg chg="add del mod">
          <ac:chgData name="Tiago Fonseca" userId="69107d5a1cafeb49" providerId="LiveId" clId="{5DBD4034-1C5B-4FF7-BDB5-5556F8D3A054}" dt="2025-05-25T15:24:59.620" v="2615" actId="478"/>
          <ac:picMkLst>
            <pc:docMk/>
            <pc:sldMk cId="1111987917" sldId="259"/>
            <ac:picMk id="9" creationId="{E7B75146-CCB3-6BCC-58CC-171CE471D1E8}"/>
          </ac:picMkLst>
        </pc:picChg>
        <pc:picChg chg="add del mod ord">
          <ac:chgData name="Tiago Fonseca" userId="69107d5a1cafeb49" providerId="LiveId" clId="{5DBD4034-1C5B-4FF7-BDB5-5556F8D3A054}" dt="2025-05-25T15:27:53.635" v="2626" actId="478"/>
          <ac:picMkLst>
            <pc:docMk/>
            <pc:sldMk cId="1111987917" sldId="259"/>
            <ac:picMk id="16" creationId="{8ADB579A-562B-5C72-4EDC-0A739BC4C537}"/>
          </ac:picMkLst>
        </pc:picChg>
        <pc:picChg chg="add mod ord">
          <ac:chgData name="Tiago Fonseca" userId="69107d5a1cafeb49" providerId="LiveId" clId="{5DBD4034-1C5B-4FF7-BDB5-5556F8D3A054}" dt="2025-05-25T15:28:01.260" v="2630" actId="962"/>
          <ac:picMkLst>
            <pc:docMk/>
            <pc:sldMk cId="1111987917" sldId="259"/>
            <ac:picMk id="18" creationId="{3FE97CB7-2D58-FA9D-DBDE-6BB44B88780A}"/>
          </ac:picMkLst>
        </pc:picChg>
      </pc:sldChg>
      <pc:sldChg chg="addSp delSp modSp mod setBg modAnim">
        <pc:chgData name="Tiago Fonseca" userId="69107d5a1cafeb49" providerId="LiveId" clId="{5DBD4034-1C5B-4FF7-BDB5-5556F8D3A054}" dt="2025-05-25T16:15:07.912" v="3307" actId="790"/>
        <pc:sldMkLst>
          <pc:docMk/>
          <pc:sldMk cId="1623836021" sldId="260"/>
        </pc:sldMkLst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623836021" sldId="260"/>
            <ac:spMk id="2" creationId="{DC8B6D5C-15CE-B61B-84A3-E2BD3FF4A127}"/>
          </ac:spMkLst>
        </pc:spChg>
        <pc:spChg chg="mod ord">
          <ac:chgData name="Tiago Fonseca" userId="69107d5a1cafeb49" providerId="LiveId" clId="{5DBD4034-1C5B-4FF7-BDB5-5556F8D3A054}" dt="2025-05-25T16:15:07.912" v="3307" actId="790"/>
          <ac:spMkLst>
            <pc:docMk/>
            <pc:sldMk cId="1623836021" sldId="260"/>
            <ac:spMk id="3" creationId="{101CFC4D-8A21-E6F7-817A-F16C73908F00}"/>
          </ac:spMkLst>
        </pc:spChg>
        <pc:spChg chg="mod">
          <ac:chgData name="Tiago Fonseca" userId="69107d5a1cafeb49" providerId="LiveId" clId="{5DBD4034-1C5B-4FF7-BDB5-5556F8D3A054}" dt="2025-05-25T12:35:15.852" v="2325" actId="26606"/>
          <ac:spMkLst>
            <pc:docMk/>
            <pc:sldMk cId="1623836021" sldId="260"/>
            <ac:spMk id="4" creationId="{84085DA4-8C08-D6E6-244C-6F9A02049D5E}"/>
          </ac:spMkLst>
        </pc:spChg>
        <pc:spChg chg="mod ord">
          <ac:chgData name="Tiago Fonseca" userId="69107d5a1cafeb49" providerId="LiveId" clId="{5DBD4034-1C5B-4FF7-BDB5-5556F8D3A054}" dt="2025-05-25T16:15:07.912" v="3307" actId="790"/>
          <ac:spMkLst>
            <pc:docMk/>
            <pc:sldMk cId="1623836021" sldId="260"/>
            <ac:spMk id="5" creationId="{8DFE5CDA-5E21-71DD-F590-331350D021C5}"/>
          </ac:spMkLst>
        </pc:spChg>
        <pc:spChg chg="add">
          <ac:chgData name="Tiago Fonseca" userId="69107d5a1cafeb49" providerId="LiveId" clId="{5DBD4034-1C5B-4FF7-BDB5-5556F8D3A054}" dt="2025-05-25T11:49:26.741" v="1071"/>
          <ac:spMkLst>
            <pc:docMk/>
            <pc:sldMk cId="1623836021" sldId="260"/>
            <ac:spMk id="6" creationId="{057F2E10-571B-4577-00BE-3F00157A024F}"/>
          </ac:spMkLst>
        </pc:spChg>
        <pc:spChg chg="add mod">
          <ac:chgData name="Tiago Fonseca" userId="69107d5a1cafeb49" providerId="LiveId" clId="{5DBD4034-1C5B-4FF7-BDB5-5556F8D3A054}" dt="2025-05-25T11:49:33.197" v="1073"/>
          <ac:spMkLst>
            <pc:docMk/>
            <pc:sldMk cId="1623836021" sldId="260"/>
            <ac:spMk id="7" creationId="{766D5A8C-608B-0DB2-2262-00106253F6FF}"/>
          </ac:spMkLst>
        </pc:spChg>
        <pc:spChg chg="add">
          <ac:chgData name="Tiago Fonseca" userId="69107d5a1cafeb49" providerId="LiveId" clId="{5DBD4034-1C5B-4FF7-BDB5-5556F8D3A054}" dt="2025-05-25T11:49:40.194" v="1080"/>
          <ac:spMkLst>
            <pc:docMk/>
            <pc:sldMk cId="1623836021" sldId="260"/>
            <ac:spMk id="8" creationId="{7EE84A38-13F9-CB1C-69D3-7F20AC9F6950}"/>
          </ac:spMkLst>
        </pc:spChg>
        <pc:spChg chg="add del">
          <ac:chgData name="Tiago Fonseca" userId="69107d5a1cafeb49" providerId="LiveId" clId="{5DBD4034-1C5B-4FF7-BDB5-5556F8D3A054}" dt="2025-05-25T12:35:15.832" v="2324" actId="26606"/>
          <ac:spMkLst>
            <pc:docMk/>
            <pc:sldMk cId="1623836021" sldId="260"/>
            <ac:spMk id="11" creationId="{9F7D5CDA-D291-4307-BF55-1381FED29634}"/>
          </ac:spMkLst>
        </pc:spChg>
        <pc:spChg chg="mod ord">
          <ac:chgData name="Tiago Fonseca" userId="69107d5a1cafeb49" providerId="LiveId" clId="{5DBD4034-1C5B-4FF7-BDB5-5556F8D3A054}" dt="2025-05-25T16:15:07.912" v="3307" actId="790"/>
          <ac:spMkLst>
            <pc:docMk/>
            <pc:sldMk cId="1623836021" sldId="260"/>
            <ac:spMk id="12" creationId="{7DBCF99A-0017-E8B3-4A01-31840E6EB38C}"/>
          </ac:spMkLst>
        </pc:spChg>
        <pc:spChg chg="add del">
          <ac:chgData name="Tiago Fonseca" userId="69107d5a1cafeb49" providerId="LiveId" clId="{5DBD4034-1C5B-4FF7-BDB5-5556F8D3A054}" dt="2025-05-25T12:35:15.832" v="2324" actId="26606"/>
          <ac:spMkLst>
            <pc:docMk/>
            <pc:sldMk cId="1623836021" sldId="260"/>
            <ac:spMk id="13" creationId="{59B296B9-C5A5-4E4F-9B60-C907B5F1466C}"/>
          </ac:spMkLst>
        </pc:spChg>
        <pc:spChg chg="mod ord">
          <ac:chgData name="Tiago Fonseca" userId="69107d5a1cafeb49" providerId="LiveId" clId="{5DBD4034-1C5B-4FF7-BDB5-5556F8D3A054}" dt="2025-05-25T16:15:07.912" v="3307" actId="790"/>
          <ac:spMkLst>
            <pc:docMk/>
            <pc:sldMk cId="1623836021" sldId="260"/>
            <ac:spMk id="14" creationId="{DAEAA214-3979-BF32-B081-479938C24243}"/>
          </ac:spMkLst>
        </pc:spChg>
        <pc:spChg chg="add del">
          <ac:chgData name="Tiago Fonseca" userId="69107d5a1cafeb49" providerId="LiveId" clId="{5DBD4034-1C5B-4FF7-BDB5-5556F8D3A054}" dt="2025-05-25T12:35:15.832" v="2324" actId="26606"/>
          <ac:spMkLst>
            <pc:docMk/>
            <pc:sldMk cId="1623836021" sldId="260"/>
            <ac:spMk id="15" creationId="{D0300FD3-5AF1-6305-15FA-9078072672E2}"/>
          </ac:spMkLst>
        </pc:spChg>
        <pc:spChg chg="add del mod">
          <ac:chgData name="Tiago Fonseca" userId="69107d5a1cafeb49" providerId="LiveId" clId="{5DBD4034-1C5B-4FF7-BDB5-5556F8D3A054}" dt="2025-05-25T15:48:32.385" v="2780" actId="26606"/>
          <ac:spMkLst>
            <pc:docMk/>
            <pc:sldMk cId="1623836021" sldId="260"/>
            <ac:spMk id="17" creationId="{2C61293E-6EBE-43EF-A52C-9BEBFD7679D4}"/>
          </ac:spMkLst>
        </pc:spChg>
        <pc:spChg chg="add del mod">
          <ac:chgData name="Tiago Fonseca" userId="69107d5a1cafeb49" providerId="LiveId" clId="{5DBD4034-1C5B-4FF7-BDB5-5556F8D3A054}" dt="2025-05-25T15:48:32.385" v="2780" actId="26606"/>
          <ac:spMkLst>
            <pc:docMk/>
            <pc:sldMk cId="1623836021" sldId="260"/>
            <ac:spMk id="19" creationId="{21540236-BFD5-4A9D-8840-4703E7F76825}"/>
          </ac:spMkLst>
        </pc:spChg>
        <pc:spChg chg="add del">
          <ac:chgData name="Tiago Fonseca" userId="69107d5a1cafeb49" providerId="LiveId" clId="{5DBD4034-1C5B-4FF7-BDB5-5556F8D3A054}" dt="2025-05-25T15:48:19.814" v="2775" actId="26606"/>
          <ac:spMkLst>
            <pc:docMk/>
            <pc:sldMk cId="1623836021" sldId="260"/>
            <ac:spMk id="24" creationId="{E8A8EAB8-D2FF-444D-B34B-7D32F106AD0E}"/>
          </ac:spMkLst>
        </pc:spChg>
        <pc:spChg chg="add del">
          <ac:chgData name="Tiago Fonseca" userId="69107d5a1cafeb49" providerId="LiveId" clId="{5DBD4034-1C5B-4FF7-BDB5-5556F8D3A054}" dt="2025-05-25T15:48:27.215" v="2777" actId="26606"/>
          <ac:spMkLst>
            <pc:docMk/>
            <pc:sldMk cId="1623836021" sldId="260"/>
            <ac:spMk id="30" creationId="{B34F5AD2-EDBD-4BBD-A55C-EAFFD0C7097A}"/>
          </ac:spMkLst>
        </pc:spChg>
        <pc:spChg chg="add del">
          <ac:chgData name="Tiago Fonseca" userId="69107d5a1cafeb49" providerId="LiveId" clId="{5DBD4034-1C5B-4FF7-BDB5-5556F8D3A054}" dt="2025-05-25T15:48:27.215" v="2777" actId="26606"/>
          <ac:spMkLst>
            <pc:docMk/>
            <pc:sldMk cId="1623836021" sldId="260"/>
            <ac:spMk id="31" creationId="{C3896A03-3945-419A-B66B-4EE266EDD152}"/>
          </ac:spMkLst>
        </pc:spChg>
        <pc:spChg chg="add del">
          <ac:chgData name="Tiago Fonseca" userId="69107d5a1cafeb49" providerId="LiveId" clId="{5DBD4034-1C5B-4FF7-BDB5-5556F8D3A054}" dt="2025-05-25T15:48:27.215" v="2777" actId="26606"/>
          <ac:spMkLst>
            <pc:docMk/>
            <pc:sldMk cId="1623836021" sldId="260"/>
            <ac:spMk id="32" creationId="{450D3AD2-FA80-415F-A9CE-54D884561CD7}"/>
          </ac:spMkLst>
        </pc:spChg>
        <pc:spChg chg="add del">
          <ac:chgData name="Tiago Fonseca" userId="69107d5a1cafeb49" providerId="LiveId" clId="{5DBD4034-1C5B-4FF7-BDB5-5556F8D3A054}" dt="2025-05-25T15:50:14.749" v="2793" actId="26606"/>
          <ac:spMkLst>
            <pc:docMk/>
            <pc:sldMk cId="1623836021" sldId="260"/>
            <ac:spMk id="37" creationId="{E8A8EAB8-D2FF-444D-B34B-7D32F106AD0E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1623836021" sldId="260"/>
            <ac:spMk id="44" creationId="{E8A8EAB8-D2FF-444D-B34B-7D32F106AD0E}"/>
          </ac:spMkLst>
        </pc:spChg>
        <pc:grpChg chg="add del">
          <ac:chgData name="Tiago Fonseca" userId="69107d5a1cafeb49" providerId="LiveId" clId="{5DBD4034-1C5B-4FF7-BDB5-5556F8D3A054}" dt="2025-05-25T15:48:32.365" v="2779" actId="26606"/>
          <ac:grpSpMkLst>
            <pc:docMk/>
            <pc:sldMk cId="1623836021" sldId="260"/>
            <ac:grpSpMk id="34" creationId="{6258F736-B256-8039-9DC6-F4E49A5C5AD5}"/>
          </ac:grpSpMkLst>
        </pc:grpChg>
        <pc:picChg chg="add del">
          <ac:chgData name="Tiago Fonseca" userId="69107d5a1cafeb49" providerId="LiveId" clId="{5DBD4034-1C5B-4FF7-BDB5-5556F8D3A054}" dt="2025-05-25T12:35:15.832" v="2324" actId="26606"/>
          <ac:picMkLst>
            <pc:docMk/>
            <pc:sldMk cId="1623836021" sldId="260"/>
            <ac:picMk id="9" creationId="{623AD739-2491-12AA-93CF-221B3D55A5EA}"/>
          </ac:picMkLst>
        </pc:picChg>
        <pc:picChg chg="add mod ord">
          <ac:chgData name="Tiago Fonseca" userId="69107d5a1cafeb49" providerId="LiveId" clId="{5DBD4034-1C5B-4FF7-BDB5-5556F8D3A054}" dt="2025-05-25T15:51:39.099" v="2806" actId="1440"/>
          <ac:picMkLst>
            <pc:docMk/>
            <pc:sldMk cId="1623836021" sldId="260"/>
            <ac:picMk id="16" creationId="{13BE3534-754B-92BF-9A4E-983CC943C5EE}"/>
          </ac:picMkLst>
        </pc:picChg>
        <pc:picChg chg="add del mod">
          <ac:chgData name="Tiago Fonseca" userId="69107d5a1cafeb49" providerId="LiveId" clId="{5DBD4034-1C5B-4FF7-BDB5-5556F8D3A054}" dt="2025-05-25T15:48:07.933" v="2772" actId="478"/>
          <ac:picMkLst>
            <pc:docMk/>
            <pc:sldMk cId="1623836021" sldId="260"/>
            <ac:picMk id="18" creationId="{EBCD8759-C364-5638-C1B0-1EF0E2D0B0BD}"/>
          </ac:picMkLst>
        </pc:picChg>
        <pc:cxnChg chg="add del">
          <ac:chgData name="Tiago Fonseca" userId="69107d5a1cafeb49" providerId="LiveId" clId="{5DBD4034-1C5B-4FF7-BDB5-5556F8D3A054}" dt="2025-05-25T15:48:19.814" v="2775" actId="26606"/>
          <ac:cxnSpMkLst>
            <pc:docMk/>
            <pc:sldMk cId="1623836021" sldId="260"/>
            <ac:cxnSpMk id="26" creationId="{EEA38897-7BA3-4408-8083-3235339C4A60}"/>
          </ac:cxnSpMkLst>
        </pc:cxnChg>
        <pc:cxnChg chg="del">
          <ac:chgData name="Tiago Fonseca" userId="69107d5a1cafeb49" providerId="LiveId" clId="{5DBD4034-1C5B-4FF7-BDB5-5556F8D3A054}" dt="2025-05-25T15:50:14.749" v="2793" actId="26606"/>
          <ac:cxnSpMkLst>
            <pc:docMk/>
            <pc:sldMk cId="1623836021" sldId="260"/>
            <ac:cxnSpMk id="38" creationId="{EEA38897-7BA3-4408-8083-3235339C4A60}"/>
          </ac:cxnSpMkLst>
        </pc:cxnChg>
        <pc:cxnChg chg="add del">
          <ac:chgData name="Tiago Fonseca" userId="69107d5a1cafeb49" providerId="LiveId" clId="{5DBD4034-1C5B-4FF7-BDB5-5556F8D3A054}" dt="2025-05-25T15:50:14.749" v="2793" actId="26606"/>
          <ac:cxnSpMkLst>
            <pc:docMk/>
            <pc:sldMk cId="1623836021" sldId="260"/>
            <ac:cxnSpMk id="39" creationId="{F11AD06B-AB20-4097-8606-5DA00DBACE88}"/>
          </ac:cxnSpMkLst>
        </pc:cxnChg>
      </pc:sldChg>
      <pc:sldChg chg="addSp delSp modSp mod setBg">
        <pc:chgData name="Tiago Fonseca" userId="69107d5a1cafeb49" providerId="LiveId" clId="{5DBD4034-1C5B-4FF7-BDB5-5556F8D3A054}" dt="2025-05-25T16:15:07.912" v="3307" actId="790"/>
        <pc:sldMkLst>
          <pc:docMk/>
          <pc:sldMk cId="2569888114" sldId="261"/>
        </pc:sldMkLst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2569888114" sldId="261"/>
            <ac:spMk id="2" creationId="{D4EAC386-2116-E6B4-0B03-45113820C92E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2569888114" sldId="261"/>
            <ac:spMk id="3" creationId="{C63E7569-D78E-A980-42C5-E03FCBCB4FAE}"/>
          </ac:spMkLst>
        </pc:spChg>
        <pc:spChg chg="mod">
          <ac:chgData name="Tiago Fonseca" userId="69107d5a1cafeb49" providerId="LiveId" clId="{5DBD4034-1C5B-4FF7-BDB5-5556F8D3A054}" dt="2025-05-25T12:37:57.518" v="2334" actId="26606"/>
          <ac:spMkLst>
            <pc:docMk/>
            <pc:sldMk cId="2569888114" sldId="261"/>
            <ac:spMk id="4" creationId="{8FF36D00-7B5C-37A5-80A6-33841E343B24}"/>
          </ac:spMkLst>
        </pc:spChg>
        <pc:spChg chg="mod ord">
          <ac:chgData name="Tiago Fonseca" userId="69107d5a1cafeb49" providerId="LiveId" clId="{5DBD4034-1C5B-4FF7-BDB5-5556F8D3A054}" dt="2025-05-25T16:15:07.912" v="3307" actId="790"/>
          <ac:spMkLst>
            <pc:docMk/>
            <pc:sldMk cId="2569888114" sldId="261"/>
            <ac:spMk id="5" creationId="{B8B4F806-50C1-2A3B-B7FF-66DE4B6A8F81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2569888114" sldId="261"/>
            <ac:spMk id="8" creationId="{3CF5788F-A2D9-7455-5FB4-46C8F08372B8}"/>
          </ac:spMkLst>
        </pc:spChg>
        <pc:spChg chg="mod ord">
          <ac:chgData name="Tiago Fonseca" userId="69107d5a1cafeb49" providerId="LiveId" clId="{5DBD4034-1C5B-4FF7-BDB5-5556F8D3A054}" dt="2025-05-25T16:15:07.912" v="3307" actId="790"/>
          <ac:spMkLst>
            <pc:docMk/>
            <pc:sldMk cId="2569888114" sldId="261"/>
            <ac:spMk id="9" creationId="{AE5CF6B8-C197-7AB6-97EA-3358414C8DB5}"/>
          </ac:spMkLst>
        </pc:spChg>
        <pc:spChg chg="add del mod">
          <ac:chgData name="Tiago Fonseca" userId="69107d5a1cafeb49" providerId="LiveId" clId="{5DBD4034-1C5B-4FF7-BDB5-5556F8D3A054}" dt="2025-05-25T16:02:44.577" v="2948" actId="26606"/>
          <ac:spMkLst>
            <pc:docMk/>
            <pc:sldMk cId="2569888114" sldId="261"/>
            <ac:spMk id="11" creationId="{9F7D5CDA-D291-4307-BF55-1381FED29634}"/>
          </ac:spMkLst>
        </pc:spChg>
        <pc:spChg chg="add">
          <ac:chgData name="Tiago Fonseca" userId="69107d5a1cafeb49" providerId="LiveId" clId="{5DBD4034-1C5B-4FF7-BDB5-5556F8D3A054}" dt="2025-05-25T16:08:01.931" v="3107"/>
          <ac:spMkLst>
            <pc:docMk/>
            <pc:sldMk cId="2569888114" sldId="261"/>
            <ac:spMk id="13" creationId="{6A43FCE1-A5F0-550E-04F0-7CA22FD94719}"/>
          </ac:spMkLst>
        </pc:spChg>
        <pc:spChg chg="add del">
          <ac:chgData name="Tiago Fonseca" userId="69107d5a1cafeb49" providerId="LiveId" clId="{5DBD4034-1C5B-4FF7-BDB5-5556F8D3A054}" dt="2025-05-25T16:02:44.560" v="2947" actId="26606"/>
          <ac:spMkLst>
            <pc:docMk/>
            <pc:sldMk cId="2569888114" sldId="261"/>
            <ac:spMk id="17" creationId="{9F7D5CDA-D291-4307-BF55-1381FED29634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2569888114" sldId="261"/>
            <ac:spMk id="19" creationId="{D4974D33-8DC5-464E-8C6D-BE58F0669C17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2569888114" sldId="261"/>
            <ac:spMk id="20" creationId="{F13C74B1-5B17-4795-BED0-7140497B445A}"/>
          </ac:spMkLst>
        </pc:spChg>
        <pc:picChg chg="add del">
          <ac:chgData name="Tiago Fonseca" userId="69107d5a1cafeb49" providerId="LiveId" clId="{5DBD4034-1C5B-4FF7-BDB5-5556F8D3A054}" dt="2025-05-25T16:02:25.256" v="2944" actId="478"/>
          <ac:picMkLst>
            <pc:docMk/>
            <pc:sldMk cId="2569888114" sldId="261"/>
            <ac:picMk id="7" creationId="{AD388254-2EE1-9C8A-B1A5-87B8C2A01776}"/>
          </ac:picMkLst>
        </pc:picChg>
        <pc:picChg chg="add mod">
          <ac:chgData name="Tiago Fonseca" userId="69107d5a1cafeb49" providerId="LiveId" clId="{5DBD4034-1C5B-4FF7-BDB5-5556F8D3A054}" dt="2025-05-25T16:02:49.228" v="2950" actId="962"/>
          <ac:picMkLst>
            <pc:docMk/>
            <pc:sldMk cId="2569888114" sldId="261"/>
            <ac:picMk id="12" creationId="{F0F28263-D10F-E998-EE6F-1B7D88175374}"/>
          </ac:picMkLst>
        </pc:picChg>
      </pc:sldChg>
      <pc:sldChg chg="addSp delSp modSp mod setBg">
        <pc:chgData name="Tiago Fonseca" userId="69107d5a1cafeb49" providerId="LiveId" clId="{5DBD4034-1C5B-4FF7-BDB5-5556F8D3A054}" dt="2025-05-25T16:23:28.536" v="3484" actId="1076"/>
        <pc:sldMkLst>
          <pc:docMk/>
          <pc:sldMk cId="567565778" sldId="262"/>
        </pc:sldMkLst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567565778" sldId="262"/>
            <ac:spMk id="2" creationId="{33446C54-F7AE-CA4F-E5CE-50948D8171E6}"/>
          </ac:spMkLst>
        </pc:spChg>
        <pc:spChg chg="del mod">
          <ac:chgData name="Tiago Fonseca" userId="69107d5a1cafeb49" providerId="LiveId" clId="{5DBD4034-1C5B-4FF7-BDB5-5556F8D3A054}" dt="2025-05-25T12:03:46.295" v="1966" actId="478"/>
          <ac:spMkLst>
            <pc:docMk/>
            <pc:sldMk cId="567565778" sldId="262"/>
            <ac:spMk id="3" creationId="{02672098-09A7-756F-7E43-F974D6424264}"/>
          </ac:spMkLst>
        </pc:spChg>
        <pc:spChg chg="mod">
          <ac:chgData name="Tiago Fonseca" userId="69107d5a1cafeb49" providerId="LiveId" clId="{5DBD4034-1C5B-4FF7-BDB5-5556F8D3A054}" dt="2025-05-25T12:30:49.751" v="2025" actId="26606"/>
          <ac:spMkLst>
            <pc:docMk/>
            <pc:sldMk cId="567565778" sldId="262"/>
            <ac:spMk id="4" creationId="{64CC3025-9489-A6D4-FC95-F988DA8BBC1E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567565778" sldId="262"/>
            <ac:spMk id="5" creationId="{C6690917-D9BF-558B-1172-6B72C41CE0A0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567565778" sldId="262"/>
            <ac:spMk id="9" creationId="{A0940109-0119-C8C0-751E-ECA941FEB417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567565778" sldId="262"/>
            <ac:spMk id="10" creationId="{0E5FE668-4925-A74D-0680-F0C6684F0E09}"/>
          </ac:spMkLst>
        </pc:spChg>
        <pc:spChg chg="add del">
          <ac:chgData name="Tiago Fonseca" userId="69107d5a1cafeb49" providerId="LiveId" clId="{5DBD4034-1C5B-4FF7-BDB5-5556F8D3A054}" dt="2025-05-25T12:30:49.721" v="2024" actId="26606"/>
          <ac:spMkLst>
            <pc:docMk/>
            <pc:sldMk cId="567565778" sldId="262"/>
            <ac:spMk id="12" creationId="{A8384FB5-9ADC-4DDC-881B-597D56F5B15D}"/>
          </ac:spMkLst>
        </pc:spChg>
        <pc:spChg chg="add del">
          <ac:chgData name="Tiago Fonseca" userId="69107d5a1cafeb49" providerId="LiveId" clId="{5DBD4034-1C5B-4FF7-BDB5-5556F8D3A054}" dt="2025-05-25T12:30:49.721" v="2024" actId="26606"/>
          <ac:spMkLst>
            <pc:docMk/>
            <pc:sldMk cId="567565778" sldId="262"/>
            <ac:spMk id="14" creationId="{1199E1B1-A8C0-4FE8-A5A8-1CB41D69F857}"/>
          </ac:spMkLst>
        </pc:spChg>
        <pc:spChg chg="add del">
          <ac:chgData name="Tiago Fonseca" userId="69107d5a1cafeb49" providerId="LiveId" clId="{5DBD4034-1C5B-4FF7-BDB5-5556F8D3A054}" dt="2025-05-25T12:30:49.721" v="2024" actId="26606"/>
          <ac:spMkLst>
            <pc:docMk/>
            <pc:sldMk cId="567565778" sldId="262"/>
            <ac:spMk id="16" creationId="{84A8DE83-DE75-4B41-9DB4-A7EC0B0DEC0B}"/>
          </ac:spMkLst>
        </pc:spChg>
        <pc:spChg chg="add del">
          <ac:chgData name="Tiago Fonseca" userId="69107d5a1cafeb49" providerId="LiveId" clId="{5DBD4034-1C5B-4FF7-BDB5-5556F8D3A054}" dt="2025-05-25T12:30:49.721" v="2024" actId="26606"/>
          <ac:spMkLst>
            <pc:docMk/>
            <pc:sldMk cId="567565778" sldId="262"/>
            <ac:spMk id="18" creationId="{A7009A0A-BEF5-4EAC-AF15-E4F9F002E239}"/>
          </ac:spMkLst>
        </pc:spChg>
        <pc:spChg chg="add del">
          <ac:chgData name="Tiago Fonseca" userId="69107d5a1cafeb49" providerId="LiveId" clId="{5DBD4034-1C5B-4FF7-BDB5-5556F8D3A054}" dt="2025-05-25T12:31:15.990" v="2026" actId="26606"/>
          <ac:spMkLst>
            <pc:docMk/>
            <pc:sldMk cId="567565778" sldId="262"/>
            <ac:spMk id="20" creationId="{A4AC5506-6312-4701-8D3C-40187889A947}"/>
          </ac:spMkLst>
        </pc:spChg>
        <pc:spChg chg="add del">
          <ac:chgData name="Tiago Fonseca" userId="69107d5a1cafeb49" providerId="LiveId" clId="{5DBD4034-1C5B-4FF7-BDB5-5556F8D3A054}" dt="2025-05-25T12:31:40.109" v="2031" actId="26606"/>
          <ac:spMkLst>
            <pc:docMk/>
            <pc:sldMk cId="567565778" sldId="262"/>
            <ac:spMk id="25" creationId="{A4AC5506-6312-4701-8D3C-40187889A947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567565778" sldId="262"/>
            <ac:spMk id="30" creationId="{A4AC5506-6312-4701-8D3C-40187889A947}"/>
          </ac:spMkLst>
        </pc:spChg>
        <pc:graphicFrameChg chg="add del mod modGraphic">
          <ac:chgData name="Tiago Fonseca" userId="69107d5a1cafeb49" providerId="LiveId" clId="{5DBD4034-1C5B-4FF7-BDB5-5556F8D3A054}" dt="2025-05-25T12:30:40.583" v="2021" actId="478"/>
          <ac:graphicFrameMkLst>
            <pc:docMk/>
            <pc:sldMk cId="567565778" sldId="262"/>
            <ac:graphicFrameMk id="6" creationId="{2907B7A9-FBEA-6DC4-512B-BE469FB8D366}"/>
          </ac:graphicFrameMkLst>
        </pc:graphicFrameChg>
        <pc:graphicFrameChg chg="add mod modGraphic">
          <ac:chgData name="Tiago Fonseca" userId="69107d5a1cafeb49" providerId="LiveId" clId="{5DBD4034-1C5B-4FF7-BDB5-5556F8D3A054}" dt="2025-05-25T16:23:28.536" v="3484" actId="1076"/>
          <ac:graphicFrameMkLst>
            <pc:docMk/>
            <pc:sldMk cId="567565778" sldId="262"/>
            <ac:graphicFrameMk id="7" creationId="{35A9C297-C0E2-8B92-1D7F-A39796719599}"/>
          </ac:graphicFrameMkLst>
        </pc:graphicFrameChg>
        <pc:picChg chg="add mod">
          <ac:chgData name="Tiago Fonseca" userId="69107d5a1cafeb49" providerId="LiveId" clId="{5DBD4034-1C5B-4FF7-BDB5-5556F8D3A054}" dt="2025-05-25T16:18:59.574" v="3326" actId="1440"/>
          <ac:picMkLst>
            <pc:docMk/>
            <pc:sldMk cId="567565778" sldId="262"/>
            <ac:picMk id="13" creationId="{44F17158-108E-6DDF-DE05-D492214F050C}"/>
          </ac:picMkLst>
        </pc:picChg>
      </pc:sldChg>
      <pc:sldChg chg="addSp delSp modSp mod setBg">
        <pc:chgData name="Tiago Fonseca" userId="69107d5a1cafeb49" providerId="LiveId" clId="{5DBD4034-1C5B-4FF7-BDB5-5556F8D3A054}" dt="2025-05-25T16:31:46.396" v="3715"/>
        <pc:sldMkLst>
          <pc:docMk/>
          <pc:sldMk cId="2832385390" sldId="263"/>
        </pc:sldMkLst>
        <pc:spChg chg="mo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2" creationId="{42C9CCDD-7F42-FFCC-3807-54BD3E902B5B}"/>
          </ac:spMkLst>
        </pc:spChg>
        <pc:spChg chg="add del mo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3" creationId="{C25F349C-DF7A-76B3-539A-D9AC348B7850}"/>
          </ac:spMkLst>
        </pc:spChg>
        <pc:spChg chg="mod">
          <ac:chgData name="Tiago Fonseca" userId="69107d5a1cafeb49" providerId="LiveId" clId="{5DBD4034-1C5B-4FF7-BDB5-5556F8D3A054}" dt="2025-05-25T12:39:18.063" v="2375" actId="26606"/>
          <ac:spMkLst>
            <pc:docMk/>
            <pc:sldMk cId="2832385390" sldId="263"/>
            <ac:spMk id="4" creationId="{279D06DA-5B84-415C-8F61-C7847742AAB1}"/>
          </ac:spMkLst>
        </pc:spChg>
        <pc:spChg chg="mod or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5" creationId="{1D3DFBEB-7750-F056-BE82-8158E725F8BE}"/>
          </ac:spMkLst>
        </pc:spChg>
        <pc:spChg chg="mod or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7" creationId="{68DF49CC-4D47-07C9-025C-8A9B95360A1F}"/>
          </ac:spMkLst>
        </pc:spChg>
        <pc:spChg chg="mo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8" creationId="{7CB05EA2-D18F-29D4-EB26-5CE7D061A00A}"/>
          </ac:spMkLst>
        </pc:spChg>
        <pc:spChg chg="add del mo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10" creationId="{100EDD19-6802-4EC3-95CE-CFFAB042CFD6}"/>
          </ac:spMkLst>
        </pc:spChg>
        <pc:spChg chg="add del mo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12" creationId="{DB17E863-922E-4C26-BD64-E8FD41D28661}"/>
          </ac:spMkLst>
        </pc:spChg>
        <pc:spChg chg="add del">
          <ac:chgData name="Tiago Fonseca" userId="69107d5a1cafeb49" providerId="LiveId" clId="{5DBD4034-1C5B-4FF7-BDB5-5556F8D3A054}" dt="2025-05-25T16:28:45.427" v="3601" actId="26606"/>
          <ac:spMkLst>
            <pc:docMk/>
            <pc:sldMk cId="2832385390" sldId="263"/>
            <ac:spMk id="17" creationId="{C25F349C-DF7A-76B3-539A-D9AC348B7850}"/>
          </ac:spMkLst>
        </pc:spChg>
        <pc:spChg chg="ad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18" creationId="{53B021B3-DE93-4AB7-8A18-CF5F1CED88B8}"/>
          </ac:spMkLst>
        </pc:spChg>
        <pc:spChg chg="add del">
          <ac:chgData name="Tiago Fonseca" userId="69107d5a1cafeb49" providerId="LiveId" clId="{5DBD4034-1C5B-4FF7-BDB5-5556F8D3A054}" dt="2025-05-25T16:28:45.427" v="3601" actId="26606"/>
          <ac:spMkLst>
            <pc:docMk/>
            <pc:sldMk cId="2832385390" sldId="263"/>
            <ac:spMk id="19" creationId="{245A9F99-D9B1-4094-A2E2-B90AC1DB7B9C}"/>
          </ac:spMkLst>
        </pc:spChg>
        <pc:spChg chg="ad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20" creationId="{52D502E5-F6B4-4D58-B4AE-FC466FF15EE8}"/>
          </ac:spMkLst>
        </pc:spChg>
        <pc:spChg chg="add del">
          <ac:chgData name="Tiago Fonseca" userId="69107d5a1cafeb49" providerId="LiveId" clId="{5DBD4034-1C5B-4FF7-BDB5-5556F8D3A054}" dt="2025-05-25T16:28:45.427" v="3601" actId="26606"/>
          <ac:spMkLst>
            <pc:docMk/>
            <pc:sldMk cId="2832385390" sldId="263"/>
            <ac:spMk id="21" creationId="{B7FAF607-473A-4A43-A23D-BBFF5C4117BB}"/>
          </ac:spMkLst>
        </pc:spChg>
        <pc:spChg chg="add">
          <ac:chgData name="Tiago Fonseca" userId="69107d5a1cafeb49" providerId="LiveId" clId="{5DBD4034-1C5B-4FF7-BDB5-5556F8D3A054}" dt="2025-05-25T16:28:45.484" v="3602" actId="26606"/>
          <ac:spMkLst>
            <pc:docMk/>
            <pc:sldMk cId="2832385390" sldId="263"/>
            <ac:spMk id="22" creationId="{9DECDBF4-02B6-4BB4-B65B-B8107AD6A9E8}"/>
          </ac:spMkLst>
        </pc:spChg>
        <pc:graphicFrameChg chg="add del">
          <ac:chgData name="Tiago Fonseca" userId="69107d5a1cafeb49" providerId="LiveId" clId="{5DBD4034-1C5B-4FF7-BDB5-5556F8D3A054}" dt="2025-05-25T16:28:32.068" v="3599" actId="26606"/>
          <ac:graphicFrameMkLst>
            <pc:docMk/>
            <pc:sldMk cId="2832385390" sldId="263"/>
            <ac:graphicFrameMk id="14" creationId="{7CD69CAB-FDDC-2438-94FC-C169ACB055CE}"/>
          </ac:graphicFrameMkLst>
        </pc:graphicFrameChg>
        <pc:graphicFrameChg chg="mod">
          <ac:chgData name="Tiago Fonseca" userId="69107d5a1cafeb49" providerId="LiveId" clId="{5DBD4034-1C5B-4FF7-BDB5-5556F8D3A054}" dt="2025-05-25T16:31:46.396" v="3715"/>
          <ac:graphicFrameMkLst>
            <pc:docMk/>
            <pc:sldMk cId="2832385390" sldId="263"/>
            <ac:graphicFrameMk id="28" creationId="{BEB7E899-B3FB-18CE-012A-27DD187E81C1}"/>
          </ac:graphicFrameMkLst>
        </pc:graphicFrameChg>
      </pc:sldChg>
      <pc:sldChg chg="addSp delSp modSp mod setBg addAnim delAnim modAnim">
        <pc:chgData name="Tiago Fonseca" userId="69107d5a1cafeb49" providerId="LiveId" clId="{5DBD4034-1C5B-4FF7-BDB5-5556F8D3A054}" dt="2025-05-25T16:37:37.702" v="3729" actId="5793"/>
        <pc:sldMkLst>
          <pc:docMk/>
          <pc:sldMk cId="3173771447" sldId="264"/>
        </pc:sldMkLst>
        <pc:spChg chg="del mod">
          <ac:chgData name="Tiago Fonseca" userId="69107d5a1cafeb49" providerId="LiveId" clId="{5DBD4034-1C5B-4FF7-BDB5-5556F8D3A054}" dt="2025-05-25T16:37:32.316" v="3725" actId="478"/>
          <ac:spMkLst>
            <pc:docMk/>
            <pc:sldMk cId="3173771447" sldId="264"/>
            <ac:spMk id="2" creationId="{06EE0CD9-859B-FFDC-7F6F-65A1864810C7}"/>
          </ac:spMkLst>
        </pc:spChg>
        <pc:spChg chg="mod">
          <ac:chgData name="Tiago Fonseca" userId="69107d5a1cafeb49" providerId="LiveId" clId="{5DBD4034-1C5B-4FF7-BDB5-5556F8D3A054}" dt="2025-05-25T16:37:37.702" v="3729" actId="5793"/>
          <ac:spMkLst>
            <pc:docMk/>
            <pc:sldMk cId="3173771447" sldId="264"/>
            <ac:spMk id="3" creationId="{63326C6E-5F1E-0E8D-F642-983D87164C61}"/>
          </ac:spMkLst>
        </pc:spChg>
        <pc:spChg chg="mod">
          <ac:chgData name="Tiago Fonseca" userId="69107d5a1cafeb49" providerId="LiveId" clId="{5DBD4034-1C5B-4FF7-BDB5-5556F8D3A054}" dt="2025-05-25T12:39:23.217" v="2376" actId="26606"/>
          <ac:spMkLst>
            <pc:docMk/>
            <pc:sldMk cId="3173771447" sldId="264"/>
            <ac:spMk id="4" creationId="{F1EA4CEC-2557-52C3-FD71-204BDA1E6BAF}"/>
          </ac:spMkLst>
        </pc:spChg>
        <pc:spChg chg="mod ord">
          <ac:chgData name="Tiago Fonseca" userId="69107d5a1cafeb49" providerId="LiveId" clId="{5DBD4034-1C5B-4FF7-BDB5-5556F8D3A054}" dt="2025-05-25T16:37:23.944" v="3722" actId="26606"/>
          <ac:spMkLst>
            <pc:docMk/>
            <pc:sldMk cId="3173771447" sldId="264"/>
            <ac:spMk id="5" creationId="{09584837-1C74-DD42-E69B-D85B02C81CBA}"/>
          </ac:spMkLst>
        </pc:spChg>
        <pc:spChg chg="mod">
          <ac:chgData name="Tiago Fonseca" userId="69107d5a1cafeb49" providerId="LiveId" clId="{5DBD4034-1C5B-4FF7-BDB5-5556F8D3A054}" dt="2025-05-25T16:37:23.944" v="3722" actId="26606"/>
          <ac:spMkLst>
            <pc:docMk/>
            <pc:sldMk cId="3173771447" sldId="264"/>
            <ac:spMk id="8" creationId="{E4A53691-79D3-254A-A13E-175F7B4B63D7}"/>
          </ac:spMkLst>
        </pc:spChg>
        <pc:spChg chg="mod">
          <ac:chgData name="Tiago Fonseca" userId="69107d5a1cafeb49" providerId="LiveId" clId="{5DBD4034-1C5B-4FF7-BDB5-5556F8D3A054}" dt="2025-05-25T16:37:23.944" v="3722" actId="26606"/>
          <ac:spMkLst>
            <pc:docMk/>
            <pc:sldMk cId="3173771447" sldId="264"/>
            <ac:spMk id="9" creationId="{55D612BB-41AF-F6B9-5B1A-4FF27EC54421}"/>
          </ac:spMkLst>
        </pc:spChg>
        <pc:spChg chg="add del mod">
          <ac:chgData name="Tiago Fonseca" userId="69107d5a1cafeb49" providerId="LiveId" clId="{5DBD4034-1C5B-4FF7-BDB5-5556F8D3A054}" dt="2025-05-25T16:37:23.944" v="3722" actId="26606"/>
          <ac:spMkLst>
            <pc:docMk/>
            <pc:sldMk cId="3173771447" sldId="264"/>
            <ac:spMk id="11" creationId="{F13C74B1-5B17-4795-BED0-7140497B445A}"/>
          </ac:spMkLst>
        </pc:spChg>
        <pc:spChg chg="add del">
          <ac:chgData name="Tiago Fonseca" userId="69107d5a1cafeb49" providerId="LiveId" clId="{5DBD4034-1C5B-4FF7-BDB5-5556F8D3A054}" dt="2025-05-25T16:37:12.929" v="3720" actId="22"/>
          <ac:spMkLst>
            <pc:docMk/>
            <pc:sldMk cId="3173771447" sldId="264"/>
            <ac:spMk id="12" creationId="{1FAC37C6-5F25-71E9-9986-0B0E99433D31}"/>
          </ac:spMkLst>
        </pc:spChg>
        <pc:spChg chg="add del mod">
          <ac:chgData name="Tiago Fonseca" userId="69107d5a1cafeb49" providerId="LiveId" clId="{5DBD4034-1C5B-4FF7-BDB5-5556F8D3A054}" dt="2025-05-25T16:37:23.944" v="3722" actId="26606"/>
          <ac:spMkLst>
            <pc:docMk/>
            <pc:sldMk cId="3173771447" sldId="264"/>
            <ac:spMk id="13" creationId="{D4974D33-8DC5-464E-8C6D-BE58F0669C17}"/>
          </ac:spMkLst>
        </pc:spChg>
        <pc:spChg chg="add">
          <ac:chgData name="Tiago Fonseca" userId="69107d5a1cafeb49" providerId="LiveId" clId="{5DBD4034-1C5B-4FF7-BDB5-5556F8D3A054}" dt="2025-05-25T16:37:23.944" v="3722" actId="26606"/>
          <ac:spMkLst>
            <pc:docMk/>
            <pc:sldMk cId="3173771447" sldId="264"/>
            <ac:spMk id="20" creationId="{0671A8AE-40A1-4631-A6B8-581AFF065482}"/>
          </ac:spMkLst>
        </pc:spChg>
        <pc:spChg chg="add">
          <ac:chgData name="Tiago Fonseca" userId="69107d5a1cafeb49" providerId="LiveId" clId="{5DBD4034-1C5B-4FF7-BDB5-5556F8D3A054}" dt="2025-05-25T16:37:23.944" v="3722" actId="26606"/>
          <ac:spMkLst>
            <pc:docMk/>
            <pc:sldMk cId="3173771447" sldId="264"/>
            <ac:spMk id="22" creationId="{AB58EF07-17C2-48CF-ABB0-EEF1F17CB8F0}"/>
          </ac:spMkLst>
        </pc:spChg>
        <pc:spChg chg="add">
          <ac:chgData name="Tiago Fonseca" userId="69107d5a1cafeb49" providerId="LiveId" clId="{5DBD4034-1C5B-4FF7-BDB5-5556F8D3A054}" dt="2025-05-25T16:37:23.944" v="3722" actId="26606"/>
          <ac:spMkLst>
            <pc:docMk/>
            <pc:sldMk cId="3173771447" sldId="264"/>
            <ac:spMk id="24" creationId="{AF2F604E-43BE-4DC3-B983-E071523364F8}"/>
          </ac:spMkLst>
        </pc:spChg>
        <pc:spChg chg="add">
          <ac:chgData name="Tiago Fonseca" userId="69107d5a1cafeb49" providerId="LiveId" clId="{5DBD4034-1C5B-4FF7-BDB5-5556F8D3A054}" dt="2025-05-25T16:37:23.944" v="3722" actId="26606"/>
          <ac:spMkLst>
            <pc:docMk/>
            <pc:sldMk cId="3173771447" sldId="264"/>
            <ac:spMk id="26" creationId="{08C9B587-E65E-4B52-B37C-ABEBB6E87928}"/>
          </ac:spMkLst>
        </pc:spChg>
        <pc:picChg chg="add del">
          <ac:chgData name="Tiago Fonseca" userId="69107d5a1cafeb49" providerId="LiveId" clId="{5DBD4034-1C5B-4FF7-BDB5-5556F8D3A054}" dt="2025-05-25T16:37:11.289" v="3718" actId="478"/>
          <ac:picMkLst>
            <pc:docMk/>
            <pc:sldMk cId="3173771447" sldId="264"/>
            <ac:picMk id="7" creationId="{FC8A4D64-FC0E-E3C8-36CA-FF4360E0CC76}"/>
          </ac:picMkLst>
        </pc:picChg>
        <pc:picChg chg="add">
          <ac:chgData name="Tiago Fonseca" userId="69107d5a1cafeb49" providerId="LiveId" clId="{5DBD4034-1C5B-4FF7-BDB5-5556F8D3A054}" dt="2025-05-25T16:37:16.273" v="3721" actId="22"/>
          <ac:picMkLst>
            <pc:docMk/>
            <pc:sldMk cId="3173771447" sldId="264"/>
            <ac:picMk id="15" creationId="{F8E184A1-4606-D39E-BF4D-FF98E18FA463}"/>
          </ac:picMkLst>
        </pc:picChg>
      </pc:sldChg>
      <pc:sldChg chg="del">
        <pc:chgData name="Tiago Fonseca" userId="69107d5a1cafeb49" providerId="LiveId" clId="{5DBD4034-1C5B-4FF7-BDB5-5556F8D3A054}" dt="2025-05-25T12:33:46.151" v="2271" actId="47"/>
        <pc:sldMkLst>
          <pc:docMk/>
          <pc:sldMk cId="1501253385" sldId="265"/>
        </pc:sldMkLst>
      </pc:sldChg>
      <pc:sldChg chg="addSp delSp modSp new mod setBg">
        <pc:chgData name="Tiago Fonseca" userId="69107d5a1cafeb49" providerId="LiveId" clId="{5DBD4034-1C5B-4FF7-BDB5-5556F8D3A054}" dt="2025-05-25T16:15:07.912" v="3307" actId="790"/>
        <pc:sldMkLst>
          <pc:docMk/>
          <pc:sldMk cId="3660194503" sldId="266"/>
        </pc:sldMkLst>
        <pc:spChg chg="del">
          <ac:chgData name="Tiago Fonseca" userId="69107d5a1cafeb49" providerId="LiveId" clId="{5DBD4034-1C5B-4FF7-BDB5-5556F8D3A054}" dt="2025-05-25T11:25:17.878" v="615" actId="478"/>
          <ac:spMkLst>
            <pc:docMk/>
            <pc:sldMk cId="3660194503" sldId="266"/>
            <ac:spMk id="2" creationId="{F5070005-D2F3-ED99-1198-FD7454E6A11A}"/>
          </ac:spMkLst>
        </pc:spChg>
        <pc:spChg chg="del">
          <ac:chgData name="Tiago Fonseca" userId="69107d5a1cafeb49" providerId="LiveId" clId="{5DBD4034-1C5B-4FF7-BDB5-5556F8D3A054}" dt="2025-05-25T11:25:14.673" v="614" actId="478"/>
          <ac:spMkLst>
            <pc:docMk/>
            <pc:sldMk cId="3660194503" sldId="266"/>
            <ac:spMk id="3" creationId="{90BFDE06-4CDE-C620-EF71-F3E8C6C57B65}"/>
          </ac:spMkLst>
        </pc:spChg>
        <pc:spChg chg="mod">
          <ac:chgData name="Tiago Fonseca" userId="69107d5a1cafeb49" providerId="LiveId" clId="{5DBD4034-1C5B-4FF7-BDB5-5556F8D3A054}" dt="2025-05-25T11:29:50.230" v="629" actId="26606"/>
          <ac:spMkLst>
            <pc:docMk/>
            <pc:sldMk cId="3660194503" sldId="266"/>
            <ac:spMk id="4" creationId="{A8E73AD1-1A1A-3405-2F4D-796D2ABCC524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3660194503" sldId="266"/>
            <ac:spMk id="5" creationId="{2541AAC7-AE1E-6FE3-54D7-E057F96786FD}"/>
          </ac:spMkLst>
        </pc:spChg>
        <pc:spChg chg="add mod ord">
          <ac:chgData name="Tiago Fonseca" userId="69107d5a1cafeb49" providerId="LiveId" clId="{5DBD4034-1C5B-4FF7-BDB5-5556F8D3A054}" dt="2025-05-25T16:15:07.912" v="3307" actId="790"/>
          <ac:spMkLst>
            <pc:docMk/>
            <pc:sldMk cId="3660194503" sldId="266"/>
            <ac:spMk id="16" creationId="{01B79C6C-2ACF-6E27-B659-83C4B43431D1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3660194503" sldId="266"/>
            <ac:spMk id="18" creationId="{55F276CB-B509-89B0-81FA-D2B97C88EF59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3660194503" sldId="266"/>
            <ac:spMk id="19" creationId="{D5C13639-D3FA-FB9C-E72C-58BA66454375}"/>
          </ac:spMkLst>
        </pc:spChg>
        <pc:spChg chg="add mod">
          <ac:chgData name="Tiago Fonseca" userId="69107d5a1cafeb49" providerId="LiveId" clId="{5DBD4034-1C5B-4FF7-BDB5-5556F8D3A054}" dt="2025-05-25T16:15:07.912" v="3307" actId="790"/>
          <ac:spMkLst>
            <pc:docMk/>
            <pc:sldMk cId="3660194503" sldId="266"/>
            <ac:spMk id="21" creationId="{A4AC5506-6312-4701-8D3C-40187889A947}"/>
          </ac:spMkLst>
        </pc:spChg>
        <pc:picChg chg="add del mod">
          <ac:chgData name="Tiago Fonseca" userId="69107d5a1cafeb49" providerId="LiveId" clId="{5DBD4034-1C5B-4FF7-BDB5-5556F8D3A054}" dt="2025-05-25T11:25:38.824" v="617" actId="478"/>
          <ac:picMkLst>
            <pc:docMk/>
            <pc:sldMk cId="3660194503" sldId="266"/>
            <ac:picMk id="7" creationId="{ABF81E80-75C0-608C-20B0-860FE4E14090}"/>
          </ac:picMkLst>
        </pc:picChg>
        <pc:picChg chg="add del mod">
          <ac:chgData name="Tiago Fonseca" userId="69107d5a1cafeb49" providerId="LiveId" clId="{5DBD4034-1C5B-4FF7-BDB5-5556F8D3A054}" dt="2025-05-25T11:26:39.963" v="621" actId="478"/>
          <ac:picMkLst>
            <pc:docMk/>
            <pc:sldMk cId="3660194503" sldId="266"/>
            <ac:picMk id="9" creationId="{E68C6FEA-7C31-F43F-CE98-6730C5F22DF9}"/>
          </ac:picMkLst>
        </pc:picChg>
        <pc:picChg chg="add del mod">
          <ac:chgData name="Tiago Fonseca" userId="69107d5a1cafeb49" providerId="LiveId" clId="{5DBD4034-1C5B-4FF7-BDB5-5556F8D3A054}" dt="2025-05-25T11:29:38.660" v="625" actId="478"/>
          <ac:picMkLst>
            <pc:docMk/>
            <pc:sldMk cId="3660194503" sldId="266"/>
            <ac:picMk id="11" creationId="{E451E360-ABBD-46D7-0D26-1A167DE5CA37}"/>
          </ac:picMkLst>
        </pc:picChg>
        <pc:picChg chg="add del mod ord">
          <ac:chgData name="Tiago Fonseca" userId="69107d5a1cafeb49" providerId="LiveId" clId="{5DBD4034-1C5B-4FF7-BDB5-5556F8D3A054}" dt="2025-05-25T11:39:27.800" v="631" actId="478"/>
          <ac:picMkLst>
            <pc:docMk/>
            <pc:sldMk cId="3660194503" sldId="266"/>
            <ac:picMk id="13" creationId="{A0C7FE3A-ACDC-466D-6F01-ADD6A518EB7A}"/>
          </ac:picMkLst>
        </pc:picChg>
        <pc:picChg chg="add mod ord">
          <ac:chgData name="Tiago Fonseca" userId="69107d5a1cafeb49" providerId="LiveId" clId="{5DBD4034-1C5B-4FF7-BDB5-5556F8D3A054}" dt="2025-05-25T12:37:26.269" v="2333" actId="26606"/>
          <ac:picMkLst>
            <pc:docMk/>
            <pc:sldMk cId="3660194503" sldId="266"/>
            <ac:picMk id="15" creationId="{F8876EAD-8111-4C04-79A8-FA77C14BFB12}"/>
          </ac:picMkLst>
        </pc:picChg>
      </pc:sldChg>
      <pc:sldChg chg="modSp add mod">
        <pc:chgData name="Tiago Fonseca" userId="69107d5a1cafeb49" providerId="LiveId" clId="{5DBD4034-1C5B-4FF7-BDB5-5556F8D3A054}" dt="2025-05-25T16:15:07.912" v="3307" actId="790"/>
        <pc:sldMkLst>
          <pc:docMk/>
          <pc:sldMk cId="1196876830" sldId="267"/>
        </pc:sldMkLst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196876830" sldId="267"/>
            <ac:spMk id="2" creationId="{DC8B6D5C-15CE-B61B-84A3-E2BD3FF4A127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196876830" sldId="267"/>
            <ac:spMk id="3" creationId="{101CFC4D-8A21-E6F7-817A-F16C73908F00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196876830" sldId="267"/>
            <ac:spMk id="5" creationId="{8DFE5CDA-5E21-71DD-F590-331350D021C5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196876830" sldId="267"/>
            <ac:spMk id="12" creationId="{7DBCF99A-0017-E8B3-4A01-31840E6EB38C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196876830" sldId="267"/>
            <ac:spMk id="14" creationId="{DAEAA214-3979-BF32-B081-479938C24243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1196876830" sldId="267"/>
            <ac:spMk id="44" creationId="{E8A8EAB8-D2FF-444D-B34B-7D32F106AD0E}"/>
          </ac:spMkLst>
        </pc:spChg>
      </pc:sldChg>
      <pc:sldChg chg="modSp add mod">
        <pc:chgData name="Tiago Fonseca" userId="69107d5a1cafeb49" providerId="LiveId" clId="{5DBD4034-1C5B-4FF7-BDB5-5556F8D3A054}" dt="2025-05-25T16:15:54.178" v="3317" actId="255"/>
        <pc:sldMkLst>
          <pc:docMk/>
          <pc:sldMk cId="3010941258" sldId="268"/>
        </pc:sldMkLst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3010941258" sldId="268"/>
            <ac:spMk id="2" creationId="{E6C527DB-94F5-3298-0F3A-BD3888F7F16B}"/>
          </ac:spMkLst>
        </pc:spChg>
        <pc:spChg chg="mod">
          <ac:chgData name="Tiago Fonseca" userId="69107d5a1cafeb49" providerId="LiveId" clId="{5DBD4034-1C5B-4FF7-BDB5-5556F8D3A054}" dt="2025-05-25T16:15:54.178" v="3317" actId="255"/>
          <ac:spMkLst>
            <pc:docMk/>
            <pc:sldMk cId="3010941258" sldId="268"/>
            <ac:spMk id="3" creationId="{B58D9627-9E74-81A7-64E7-B79077C6BCCF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3010941258" sldId="268"/>
            <ac:spMk id="5" creationId="{55DE7431-0FEC-582B-BC6C-DD1F4FE4E1F3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3010941258" sldId="268"/>
            <ac:spMk id="8" creationId="{ABBDB493-875B-C5AE-4CAC-70915C43B922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3010941258" sldId="268"/>
            <ac:spMk id="9" creationId="{262CCBDE-B19B-3B68-DE3C-42112FC05F20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3010941258" sldId="268"/>
            <ac:spMk id="19" creationId="{69091DBF-2449-8830-DCBB-718F19BB7F16}"/>
          </ac:spMkLst>
        </pc:spChg>
        <pc:spChg chg="mod">
          <ac:chgData name="Tiago Fonseca" userId="69107d5a1cafeb49" providerId="LiveId" clId="{5DBD4034-1C5B-4FF7-BDB5-5556F8D3A054}" dt="2025-05-25T16:15:07.912" v="3307" actId="790"/>
          <ac:spMkLst>
            <pc:docMk/>
            <pc:sldMk cId="3010941258" sldId="268"/>
            <ac:spMk id="20" creationId="{56939DD3-22C7-9917-726E-71F8924FD17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0018C-0CAC-462B-8521-C04B5D3D709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7EA47F5-2CCB-453E-BC05-6F78ED641D0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Code organization &amp; Implementation</a:t>
          </a:r>
          <a:endParaRPr lang="en-US"/>
        </a:p>
      </dgm:t>
    </dgm:pt>
    <dgm:pt modelId="{99B78E79-B09E-4738-B497-9EFC117988C2}" type="parTrans" cxnId="{F15F3F4A-CEDF-4915-8887-AF8F191CF798}">
      <dgm:prSet/>
      <dgm:spPr/>
      <dgm:t>
        <a:bodyPr/>
        <a:lstStyle/>
        <a:p>
          <a:endParaRPr lang="en-US"/>
        </a:p>
      </dgm:t>
    </dgm:pt>
    <dgm:pt modelId="{C12BD3B2-BF08-43CD-BC40-DBB6FD4561B0}" type="sibTrans" cxnId="{F15F3F4A-CEDF-4915-8887-AF8F191CF798}">
      <dgm:prSet/>
      <dgm:spPr/>
      <dgm:t>
        <a:bodyPr/>
        <a:lstStyle/>
        <a:p>
          <a:endParaRPr lang="en-US"/>
        </a:p>
      </dgm:t>
    </dgm:pt>
    <dgm:pt modelId="{8D0F0562-BC4F-43A0-99BE-79D5DBC956F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/>
            <a:t>Approach</a:t>
          </a:r>
          <a:r>
            <a:rPr lang="en-GB" dirty="0"/>
            <a:t> - </a:t>
          </a:r>
          <a:r>
            <a:rPr lang="en-US" dirty="0"/>
            <a:t>Follows an object-oriented programming (OOP) structure to encapsulate logic for celestial bodies, movement, and rendering.</a:t>
          </a:r>
        </a:p>
      </dgm:t>
    </dgm:pt>
    <dgm:pt modelId="{47C3AF3C-B180-4FB4-9C3D-A25B4A642768}" type="parTrans" cxnId="{E88337B5-549E-4A08-BC3C-8C0646A02A1A}">
      <dgm:prSet/>
      <dgm:spPr/>
      <dgm:t>
        <a:bodyPr/>
        <a:lstStyle/>
        <a:p>
          <a:endParaRPr lang="en-US"/>
        </a:p>
      </dgm:t>
    </dgm:pt>
    <dgm:pt modelId="{98405C1B-F870-469C-BA99-F03E9BD87F8F}" type="sibTrans" cxnId="{E88337B5-549E-4A08-BC3C-8C0646A02A1A}">
      <dgm:prSet/>
      <dgm:spPr/>
      <dgm:t>
        <a:bodyPr/>
        <a:lstStyle/>
        <a:p>
          <a:endParaRPr lang="en-US"/>
        </a:p>
      </dgm:t>
    </dgm:pt>
    <dgm:pt modelId="{196E716A-D6D6-4645-B64B-2A038AF5FBBC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u="sng" dirty="0" err="1"/>
            <a:t>Structure</a:t>
          </a:r>
          <a:r>
            <a:rPr lang="en-US" dirty="0"/>
            <a:t> - Code is modularized across multiple files for clarity and separation of concerns (e.g., planets, stars, utilities).</a:t>
          </a:r>
        </a:p>
      </dgm:t>
    </dgm:pt>
    <dgm:pt modelId="{EB58A532-E074-4EE4-9958-028D1ED9ECFD}" type="parTrans" cxnId="{315917C4-677D-413D-A0AA-01C13BC43D18}">
      <dgm:prSet/>
      <dgm:spPr/>
      <dgm:t>
        <a:bodyPr/>
        <a:lstStyle/>
        <a:p>
          <a:endParaRPr lang="en-US"/>
        </a:p>
      </dgm:t>
    </dgm:pt>
    <dgm:pt modelId="{F60615C6-E6E4-4B46-9653-22B921F03813}" type="sibTrans" cxnId="{315917C4-677D-413D-A0AA-01C13BC43D18}">
      <dgm:prSet/>
      <dgm:spPr/>
      <dgm:t>
        <a:bodyPr/>
        <a:lstStyle/>
        <a:p>
          <a:endParaRPr lang="en-US"/>
        </a:p>
      </dgm:t>
    </dgm:pt>
    <dgm:pt modelId="{616EE4DA-9C07-4580-8C98-BEDEE903DAC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u="sng" dirty="0"/>
            <a:t>CI/CD</a:t>
          </a:r>
          <a:r>
            <a:rPr lang="en-US" dirty="0"/>
            <a:t> - A DevOps pipeline is in place for continuous integration and deployment, streamlining updates and testing.</a:t>
          </a:r>
        </a:p>
      </dgm:t>
    </dgm:pt>
    <dgm:pt modelId="{E3DD4255-B129-4510-ABFD-5BE2D12A683A}" type="parTrans" cxnId="{21086196-4977-4AE9-85BE-8891FE3DB311}">
      <dgm:prSet/>
      <dgm:spPr/>
      <dgm:t>
        <a:bodyPr/>
        <a:lstStyle/>
        <a:p>
          <a:endParaRPr lang="en-US"/>
        </a:p>
      </dgm:t>
    </dgm:pt>
    <dgm:pt modelId="{7B95D53A-8F55-41CE-81F0-6ED4C1B4B155}" type="sibTrans" cxnId="{21086196-4977-4AE9-85BE-8891FE3DB311}">
      <dgm:prSet/>
      <dgm:spPr/>
      <dgm:t>
        <a:bodyPr/>
        <a:lstStyle/>
        <a:p>
          <a:endParaRPr lang="en-US"/>
        </a:p>
      </dgm:t>
    </dgm:pt>
    <dgm:pt modelId="{9CDA9FCD-F019-401C-B84E-F630A9AC5CE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1"/>
            <a:t>Challenges Faced</a:t>
          </a:r>
          <a:endParaRPr lang="en-US"/>
        </a:p>
      </dgm:t>
    </dgm:pt>
    <dgm:pt modelId="{EDFF5A19-C7B9-4B2B-857B-C49509069D48}" type="parTrans" cxnId="{A51AEE8E-A894-402E-A19E-A44D6C198D84}">
      <dgm:prSet/>
      <dgm:spPr/>
      <dgm:t>
        <a:bodyPr/>
        <a:lstStyle/>
        <a:p>
          <a:endParaRPr lang="en-US"/>
        </a:p>
      </dgm:t>
    </dgm:pt>
    <dgm:pt modelId="{4AED2F17-1CD1-4140-BF07-D01805915F40}" type="sibTrans" cxnId="{A51AEE8E-A894-402E-A19E-A44D6C198D84}">
      <dgm:prSet/>
      <dgm:spPr/>
      <dgm:t>
        <a:bodyPr/>
        <a:lstStyle/>
        <a:p>
          <a:endParaRPr lang="en-US"/>
        </a:p>
      </dgm:t>
    </dgm:pt>
    <dgm:pt modelId="{912C0086-A588-4340-8ACE-7B761AD1BAF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u="sng" dirty="0"/>
            <a:t>Eclipse </a:t>
          </a:r>
          <a:r>
            <a:rPr lang="pt-PT" u="sng" dirty="0" err="1"/>
            <a:t>Simulation</a:t>
          </a:r>
          <a:r>
            <a:rPr lang="pt-PT" dirty="0"/>
            <a:t> - </a:t>
          </a:r>
          <a:r>
            <a:rPr lang="en-US" dirty="0"/>
            <a:t>Accurately simulating eclipses (e.g., alignment and shadow casting) presented technical difficulties, particularly in ensuring realistic light/shadow behavior.</a:t>
          </a:r>
        </a:p>
      </dgm:t>
    </dgm:pt>
    <dgm:pt modelId="{4997421F-6A78-4EA6-B932-1FDEB3EC24BC}" type="parTrans" cxnId="{CC1D53B1-B68B-4472-BE42-111C559163FF}">
      <dgm:prSet/>
      <dgm:spPr/>
      <dgm:t>
        <a:bodyPr/>
        <a:lstStyle/>
        <a:p>
          <a:endParaRPr lang="en-US"/>
        </a:p>
      </dgm:t>
    </dgm:pt>
    <dgm:pt modelId="{D8AD9CDA-F08C-4C19-A79B-8B8B6654504B}" type="sibTrans" cxnId="{CC1D53B1-B68B-4472-BE42-111C559163FF}">
      <dgm:prSet/>
      <dgm:spPr/>
      <dgm:t>
        <a:bodyPr/>
        <a:lstStyle/>
        <a:p>
          <a:endParaRPr lang="en-US"/>
        </a:p>
      </dgm:t>
    </dgm:pt>
    <dgm:pt modelId="{C4852F97-F55F-4B62-8DC0-B02DCF820554}" type="pres">
      <dgm:prSet presAssocID="{D180018C-0CAC-462B-8521-C04B5D3D7094}" presName="root" presStyleCnt="0">
        <dgm:presLayoutVars>
          <dgm:dir/>
          <dgm:resizeHandles val="exact"/>
        </dgm:presLayoutVars>
      </dgm:prSet>
      <dgm:spPr/>
    </dgm:pt>
    <dgm:pt modelId="{0137000C-45BF-4B96-B547-8F053EF9D428}" type="pres">
      <dgm:prSet presAssocID="{97EA47F5-2CCB-453E-BC05-6F78ED641D03}" presName="compNode" presStyleCnt="0"/>
      <dgm:spPr/>
    </dgm:pt>
    <dgm:pt modelId="{BAEB80C6-2EF4-462B-93C5-7349A13A4383}" type="pres">
      <dgm:prSet presAssocID="{97EA47F5-2CCB-453E-BC05-6F78ED641D03}" presName="bgRect" presStyleLbl="bgShp" presStyleIdx="0" presStyleCnt="2"/>
      <dgm:spPr/>
    </dgm:pt>
    <dgm:pt modelId="{855D10F1-2FE4-4E13-BEFA-0D04FBFE6531}" type="pres">
      <dgm:prSet presAssocID="{97EA47F5-2CCB-453E-BC05-6F78ED641D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2498C495-CBAA-4B6E-A6CA-A94CEFFA5BE4}" type="pres">
      <dgm:prSet presAssocID="{97EA47F5-2CCB-453E-BC05-6F78ED641D03}" presName="spaceRect" presStyleCnt="0"/>
      <dgm:spPr/>
    </dgm:pt>
    <dgm:pt modelId="{C1C61030-4284-41B6-BD4B-61214512B607}" type="pres">
      <dgm:prSet presAssocID="{97EA47F5-2CCB-453E-BC05-6F78ED641D03}" presName="parTx" presStyleLbl="revTx" presStyleIdx="0" presStyleCnt="4">
        <dgm:presLayoutVars>
          <dgm:chMax val="0"/>
          <dgm:chPref val="0"/>
        </dgm:presLayoutVars>
      </dgm:prSet>
      <dgm:spPr/>
    </dgm:pt>
    <dgm:pt modelId="{9898053D-3CF4-46BE-B954-6E09D81C0788}" type="pres">
      <dgm:prSet presAssocID="{97EA47F5-2CCB-453E-BC05-6F78ED641D03}" presName="desTx" presStyleLbl="revTx" presStyleIdx="1" presStyleCnt="4" custScaleX="119173" custLinFactNeighborX="-8966" custLinFactNeighborY="471">
        <dgm:presLayoutVars/>
      </dgm:prSet>
      <dgm:spPr/>
    </dgm:pt>
    <dgm:pt modelId="{B23335B4-88A4-4E04-9676-10396C1CFC2D}" type="pres">
      <dgm:prSet presAssocID="{C12BD3B2-BF08-43CD-BC40-DBB6FD4561B0}" presName="sibTrans" presStyleCnt="0"/>
      <dgm:spPr/>
    </dgm:pt>
    <dgm:pt modelId="{559F3FF1-26AF-4620-8421-BD29A646E4B5}" type="pres">
      <dgm:prSet presAssocID="{9CDA9FCD-F019-401C-B84E-F630A9AC5CE3}" presName="compNode" presStyleCnt="0"/>
      <dgm:spPr/>
    </dgm:pt>
    <dgm:pt modelId="{E846BE6F-F977-4FD2-A714-2F53A11FFE1F}" type="pres">
      <dgm:prSet presAssocID="{9CDA9FCD-F019-401C-B84E-F630A9AC5CE3}" presName="bgRect" presStyleLbl="bgShp" presStyleIdx="1" presStyleCnt="2"/>
      <dgm:spPr/>
    </dgm:pt>
    <dgm:pt modelId="{E5A74213-E890-46E2-9656-AC6551632625}" type="pres">
      <dgm:prSet presAssocID="{9CDA9FCD-F019-401C-B84E-F630A9AC5C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inito"/>
        </a:ext>
      </dgm:extLst>
    </dgm:pt>
    <dgm:pt modelId="{63B0783F-9489-413E-9469-311BB6023A5C}" type="pres">
      <dgm:prSet presAssocID="{9CDA9FCD-F019-401C-B84E-F630A9AC5CE3}" presName="spaceRect" presStyleCnt="0"/>
      <dgm:spPr/>
    </dgm:pt>
    <dgm:pt modelId="{BC90A8FA-332B-4788-9AB2-6CDF3EE048D9}" type="pres">
      <dgm:prSet presAssocID="{9CDA9FCD-F019-401C-B84E-F630A9AC5CE3}" presName="parTx" presStyleLbl="revTx" presStyleIdx="2" presStyleCnt="4">
        <dgm:presLayoutVars>
          <dgm:chMax val="0"/>
          <dgm:chPref val="0"/>
        </dgm:presLayoutVars>
      </dgm:prSet>
      <dgm:spPr/>
    </dgm:pt>
    <dgm:pt modelId="{9A1E361B-666F-41A6-B269-1B61CBA666AA}" type="pres">
      <dgm:prSet presAssocID="{9CDA9FCD-F019-401C-B84E-F630A9AC5CE3}" presName="desTx" presStyleLbl="revTx" presStyleIdx="3" presStyleCnt="4" custScaleX="119114" custLinFactNeighborX="-8846">
        <dgm:presLayoutVars/>
      </dgm:prSet>
      <dgm:spPr/>
    </dgm:pt>
  </dgm:ptLst>
  <dgm:cxnLst>
    <dgm:cxn modelId="{B3847C0F-3DBB-4BF5-8A8E-25214F931AF1}" type="presOf" srcId="{912C0086-A588-4340-8ACE-7B761AD1BAF1}" destId="{9A1E361B-666F-41A6-B269-1B61CBA666AA}" srcOrd="0" destOrd="0" presId="urn:microsoft.com/office/officeart/2018/2/layout/IconVerticalSolidList"/>
    <dgm:cxn modelId="{D816FC3C-1F72-435C-9973-C9C730F82938}" type="presOf" srcId="{97EA47F5-2CCB-453E-BC05-6F78ED641D03}" destId="{C1C61030-4284-41B6-BD4B-61214512B607}" srcOrd="0" destOrd="0" presId="urn:microsoft.com/office/officeart/2018/2/layout/IconVerticalSolidList"/>
    <dgm:cxn modelId="{F15F3F4A-CEDF-4915-8887-AF8F191CF798}" srcId="{D180018C-0CAC-462B-8521-C04B5D3D7094}" destId="{97EA47F5-2CCB-453E-BC05-6F78ED641D03}" srcOrd="0" destOrd="0" parTransId="{99B78E79-B09E-4738-B497-9EFC117988C2}" sibTransId="{C12BD3B2-BF08-43CD-BC40-DBB6FD4561B0}"/>
    <dgm:cxn modelId="{7B3C2D6C-2FC4-45EE-AAB5-AF4382F6C1E7}" type="presOf" srcId="{616EE4DA-9C07-4580-8C98-BEDEE903DAC2}" destId="{9898053D-3CF4-46BE-B954-6E09D81C0788}" srcOrd="0" destOrd="2" presId="urn:microsoft.com/office/officeart/2018/2/layout/IconVerticalSolidList"/>
    <dgm:cxn modelId="{A51AEE8E-A894-402E-A19E-A44D6C198D84}" srcId="{D180018C-0CAC-462B-8521-C04B5D3D7094}" destId="{9CDA9FCD-F019-401C-B84E-F630A9AC5CE3}" srcOrd="1" destOrd="0" parTransId="{EDFF5A19-C7B9-4B2B-857B-C49509069D48}" sibTransId="{4AED2F17-1CD1-4140-BF07-D01805915F40}"/>
    <dgm:cxn modelId="{21086196-4977-4AE9-85BE-8891FE3DB311}" srcId="{97EA47F5-2CCB-453E-BC05-6F78ED641D03}" destId="{616EE4DA-9C07-4580-8C98-BEDEE903DAC2}" srcOrd="2" destOrd="0" parTransId="{E3DD4255-B129-4510-ABFD-5BE2D12A683A}" sibTransId="{7B95D53A-8F55-41CE-81F0-6ED4C1B4B155}"/>
    <dgm:cxn modelId="{FED99AA8-B9EC-469C-8772-39509C5BA5DF}" type="presOf" srcId="{9CDA9FCD-F019-401C-B84E-F630A9AC5CE3}" destId="{BC90A8FA-332B-4788-9AB2-6CDF3EE048D9}" srcOrd="0" destOrd="0" presId="urn:microsoft.com/office/officeart/2018/2/layout/IconVerticalSolidList"/>
    <dgm:cxn modelId="{CC1D53B1-B68B-4472-BE42-111C559163FF}" srcId="{9CDA9FCD-F019-401C-B84E-F630A9AC5CE3}" destId="{912C0086-A588-4340-8ACE-7B761AD1BAF1}" srcOrd="0" destOrd="0" parTransId="{4997421F-6A78-4EA6-B932-1FDEB3EC24BC}" sibTransId="{D8AD9CDA-F08C-4C19-A79B-8B8B6654504B}"/>
    <dgm:cxn modelId="{E88337B5-549E-4A08-BC3C-8C0646A02A1A}" srcId="{97EA47F5-2CCB-453E-BC05-6F78ED641D03}" destId="{8D0F0562-BC4F-43A0-99BE-79D5DBC956F1}" srcOrd="0" destOrd="0" parTransId="{47C3AF3C-B180-4FB4-9C3D-A25B4A642768}" sibTransId="{98405C1B-F870-469C-BA99-F03E9BD87F8F}"/>
    <dgm:cxn modelId="{21D6CDC0-D250-4CBA-AF1D-43DD3666B7FC}" type="presOf" srcId="{8D0F0562-BC4F-43A0-99BE-79D5DBC956F1}" destId="{9898053D-3CF4-46BE-B954-6E09D81C0788}" srcOrd="0" destOrd="0" presId="urn:microsoft.com/office/officeart/2018/2/layout/IconVerticalSolidList"/>
    <dgm:cxn modelId="{315917C4-677D-413D-A0AA-01C13BC43D18}" srcId="{97EA47F5-2CCB-453E-BC05-6F78ED641D03}" destId="{196E716A-D6D6-4645-B64B-2A038AF5FBBC}" srcOrd="1" destOrd="0" parTransId="{EB58A532-E074-4EE4-9958-028D1ED9ECFD}" sibTransId="{F60615C6-E6E4-4B46-9653-22B921F03813}"/>
    <dgm:cxn modelId="{B71E25CF-9F88-4B85-A76C-B10860E8EE15}" type="presOf" srcId="{D180018C-0CAC-462B-8521-C04B5D3D7094}" destId="{C4852F97-F55F-4B62-8DC0-B02DCF820554}" srcOrd="0" destOrd="0" presId="urn:microsoft.com/office/officeart/2018/2/layout/IconVerticalSolidList"/>
    <dgm:cxn modelId="{4FA8B8F0-A9AA-4EF9-AC62-273D727B4AE3}" type="presOf" srcId="{196E716A-D6D6-4645-B64B-2A038AF5FBBC}" destId="{9898053D-3CF4-46BE-B954-6E09D81C0788}" srcOrd="0" destOrd="1" presId="urn:microsoft.com/office/officeart/2018/2/layout/IconVerticalSolidList"/>
    <dgm:cxn modelId="{2EBDDC34-47D8-4BA7-962A-1D2F1A52D041}" type="presParOf" srcId="{C4852F97-F55F-4B62-8DC0-B02DCF820554}" destId="{0137000C-45BF-4B96-B547-8F053EF9D428}" srcOrd="0" destOrd="0" presId="urn:microsoft.com/office/officeart/2018/2/layout/IconVerticalSolidList"/>
    <dgm:cxn modelId="{BF4D7029-ACFD-407A-A63D-61040677B2A1}" type="presParOf" srcId="{0137000C-45BF-4B96-B547-8F053EF9D428}" destId="{BAEB80C6-2EF4-462B-93C5-7349A13A4383}" srcOrd="0" destOrd="0" presId="urn:microsoft.com/office/officeart/2018/2/layout/IconVerticalSolidList"/>
    <dgm:cxn modelId="{A5410303-FD2E-4329-A0CF-CD1337688AC6}" type="presParOf" srcId="{0137000C-45BF-4B96-B547-8F053EF9D428}" destId="{855D10F1-2FE4-4E13-BEFA-0D04FBFE6531}" srcOrd="1" destOrd="0" presId="urn:microsoft.com/office/officeart/2018/2/layout/IconVerticalSolidList"/>
    <dgm:cxn modelId="{6AB14D0E-DACD-4773-AE4E-E721AD8E37BE}" type="presParOf" srcId="{0137000C-45BF-4B96-B547-8F053EF9D428}" destId="{2498C495-CBAA-4B6E-A6CA-A94CEFFA5BE4}" srcOrd="2" destOrd="0" presId="urn:microsoft.com/office/officeart/2018/2/layout/IconVerticalSolidList"/>
    <dgm:cxn modelId="{800E8465-9079-4CD0-8CC8-A35513F3057E}" type="presParOf" srcId="{0137000C-45BF-4B96-B547-8F053EF9D428}" destId="{C1C61030-4284-41B6-BD4B-61214512B607}" srcOrd="3" destOrd="0" presId="urn:microsoft.com/office/officeart/2018/2/layout/IconVerticalSolidList"/>
    <dgm:cxn modelId="{EAF04A08-A8D4-4AF8-B90A-8B958AB92D45}" type="presParOf" srcId="{0137000C-45BF-4B96-B547-8F053EF9D428}" destId="{9898053D-3CF4-46BE-B954-6E09D81C0788}" srcOrd="4" destOrd="0" presId="urn:microsoft.com/office/officeart/2018/2/layout/IconVerticalSolidList"/>
    <dgm:cxn modelId="{A723FC83-4EFA-49CE-9874-7A350949B699}" type="presParOf" srcId="{C4852F97-F55F-4B62-8DC0-B02DCF820554}" destId="{B23335B4-88A4-4E04-9676-10396C1CFC2D}" srcOrd="1" destOrd="0" presId="urn:microsoft.com/office/officeart/2018/2/layout/IconVerticalSolidList"/>
    <dgm:cxn modelId="{1DCDA2D0-7A8C-461B-9C0E-70575A80DCB7}" type="presParOf" srcId="{C4852F97-F55F-4B62-8DC0-B02DCF820554}" destId="{559F3FF1-26AF-4620-8421-BD29A646E4B5}" srcOrd="2" destOrd="0" presId="urn:microsoft.com/office/officeart/2018/2/layout/IconVerticalSolidList"/>
    <dgm:cxn modelId="{3E90D7D2-5302-4886-B891-EFA5944092F5}" type="presParOf" srcId="{559F3FF1-26AF-4620-8421-BD29A646E4B5}" destId="{E846BE6F-F977-4FD2-A714-2F53A11FFE1F}" srcOrd="0" destOrd="0" presId="urn:microsoft.com/office/officeart/2018/2/layout/IconVerticalSolidList"/>
    <dgm:cxn modelId="{66E663EA-9AC1-4611-8078-04343748969A}" type="presParOf" srcId="{559F3FF1-26AF-4620-8421-BD29A646E4B5}" destId="{E5A74213-E890-46E2-9656-AC6551632625}" srcOrd="1" destOrd="0" presId="urn:microsoft.com/office/officeart/2018/2/layout/IconVerticalSolidList"/>
    <dgm:cxn modelId="{457108EB-1537-4866-BE41-74637CA9B5CB}" type="presParOf" srcId="{559F3FF1-26AF-4620-8421-BD29A646E4B5}" destId="{63B0783F-9489-413E-9469-311BB6023A5C}" srcOrd="2" destOrd="0" presId="urn:microsoft.com/office/officeart/2018/2/layout/IconVerticalSolidList"/>
    <dgm:cxn modelId="{0880EC8E-8E93-440A-BD8A-D1CFF652F7E9}" type="presParOf" srcId="{559F3FF1-26AF-4620-8421-BD29A646E4B5}" destId="{BC90A8FA-332B-4788-9AB2-6CDF3EE048D9}" srcOrd="3" destOrd="0" presId="urn:microsoft.com/office/officeart/2018/2/layout/IconVerticalSolidList"/>
    <dgm:cxn modelId="{5A05F2DC-74CC-489E-941A-CE0B3CBA4D19}" type="presParOf" srcId="{559F3FF1-26AF-4620-8421-BD29A646E4B5}" destId="{9A1E361B-666F-41A6-B269-1B61CBA666A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B80C6-2EF4-462B-93C5-7349A13A4383}">
      <dsp:nvSpPr>
        <dsp:cNvPr id="0" name=""/>
        <dsp:cNvSpPr/>
      </dsp:nvSpPr>
      <dsp:spPr>
        <a:xfrm>
          <a:off x="-203519" y="713834"/>
          <a:ext cx="10515600" cy="130215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D10F1-2FE4-4E13-BEFA-0D04FBFE6531}">
      <dsp:nvSpPr>
        <dsp:cNvPr id="0" name=""/>
        <dsp:cNvSpPr/>
      </dsp:nvSpPr>
      <dsp:spPr>
        <a:xfrm>
          <a:off x="190383" y="1006819"/>
          <a:ext cx="716187" cy="716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61030-4284-41B6-BD4B-61214512B607}">
      <dsp:nvSpPr>
        <dsp:cNvPr id="0" name=""/>
        <dsp:cNvSpPr/>
      </dsp:nvSpPr>
      <dsp:spPr>
        <a:xfrm>
          <a:off x="1300473" y="713834"/>
          <a:ext cx="4732020" cy="130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12" tIns="137812" rIns="137812" bIns="1378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/>
            <a:t>Code organization &amp; Implementation</a:t>
          </a:r>
          <a:endParaRPr lang="en-US" sz="2500" kern="1200"/>
        </a:p>
      </dsp:txBody>
      <dsp:txXfrm>
        <a:off x="1300473" y="713834"/>
        <a:ext cx="4732020" cy="1302158"/>
      </dsp:txXfrm>
    </dsp:sp>
    <dsp:sp modelId="{9898053D-3CF4-46BE-B954-6E09D81C0788}">
      <dsp:nvSpPr>
        <dsp:cNvPr id="0" name=""/>
        <dsp:cNvSpPr/>
      </dsp:nvSpPr>
      <dsp:spPr>
        <a:xfrm>
          <a:off x="5239068" y="719967"/>
          <a:ext cx="5096606" cy="130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12" tIns="137812" rIns="137812" bIns="13781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/>
            <a:t>Approach</a:t>
          </a:r>
          <a:r>
            <a:rPr lang="en-GB" sz="1100" kern="1200" dirty="0"/>
            <a:t> - </a:t>
          </a:r>
          <a:r>
            <a:rPr lang="en-US" sz="1100" kern="1200" dirty="0"/>
            <a:t>Follows an object-oriented programming (OOP) structure to encapsulate logic for celestial bodies, movement, and rendering.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u="sng" kern="1200" dirty="0" err="1"/>
            <a:t>Structure</a:t>
          </a:r>
          <a:r>
            <a:rPr lang="en-US" sz="1100" kern="1200" dirty="0"/>
            <a:t> - Code is modularized across multiple files for clarity and separation of concerns (e.g., planets, stars, utilities).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u="sng" kern="1200" dirty="0"/>
            <a:t>CI/CD</a:t>
          </a:r>
          <a:r>
            <a:rPr lang="en-US" sz="1100" kern="1200" dirty="0"/>
            <a:t> - A DevOps pipeline is in place for continuous integration and deployment, streamlining updates and testing.</a:t>
          </a:r>
        </a:p>
      </dsp:txBody>
      <dsp:txXfrm>
        <a:off x="5239068" y="719967"/>
        <a:ext cx="5096606" cy="1302158"/>
      </dsp:txXfrm>
    </dsp:sp>
    <dsp:sp modelId="{E846BE6F-F977-4FD2-A714-2F53A11FFE1F}">
      <dsp:nvSpPr>
        <dsp:cNvPr id="0" name=""/>
        <dsp:cNvSpPr/>
      </dsp:nvSpPr>
      <dsp:spPr>
        <a:xfrm>
          <a:off x="-203519" y="2341531"/>
          <a:ext cx="10515600" cy="130215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74213-E890-46E2-9656-AC6551632625}">
      <dsp:nvSpPr>
        <dsp:cNvPr id="0" name=""/>
        <dsp:cNvSpPr/>
      </dsp:nvSpPr>
      <dsp:spPr>
        <a:xfrm>
          <a:off x="190383" y="2634517"/>
          <a:ext cx="716187" cy="716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0A8FA-332B-4788-9AB2-6CDF3EE048D9}">
      <dsp:nvSpPr>
        <dsp:cNvPr id="0" name=""/>
        <dsp:cNvSpPr/>
      </dsp:nvSpPr>
      <dsp:spPr>
        <a:xfrm>
          <a:off x="1300473" y="2341531"/>
          <a:ext cx="4732020" cy="130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12" tIns="137812" rIns="137812" bIns="1378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kern="1200"/>
            <a:t>Challenges Faced</a:t>
          </a:r>
          <a:endParaRPr lang="en-US" sz="2500" kern="1200"/>
        </a:p>
      </dsp:txBody>
      <dsp:txXfrm>
        <a:off x="1300473" y="2341531"/>
        <a:ext cx="4732020" cy="1302158"/>
      </dsp:txXfrm>
    </dsp:sp>
    <dsp:sp modelId="{9A1E361B-666F-41A6-B269-1B61CBA666AA}">
      <dsp:nvSpPr>
        <dsp:cNvPr id="0" name=""/>
        <dsp:cNvSpPr/>
      </dsp:nvSpPr>
      <dsp:spPr>
        <a:xfrm>
          <a:off x="5245462" y="2341531"/>
          <a:ext cx="5094083" cy="130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12" tIns="137812" rIns="137812" bIns="13781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u="sng" kern="1200" dirty="0"/>
            <a:t>Eclipse </a:t>
          </a:r>
          <a:r>
            <a:rPr lang="pt-PT" sz="1100" u="sng" kern="1200" dirty="0" err="1"/>
            <a:t>Simulation</a:t>
          </a:r>
          <a:r>
            <a:rPr lang="pt-PT" sz="1100" kern="1200" dirty="0"/>
            <a:t> - </a:t>
          </a:r>
          <a:r>
            <a:rPr lang="en-US" sz="1100" kern="1200" dirty="0"/>
            <a:t>Accurately simulating eclipses (e.g., alignment and shadow casting) presented technical difficulties, particularly in ensuring realistic light/shadow behavior.</a:t>
          </a:r>
        </a:p>
      </dsp:txBody>
      <dsp:txXfrm>
        <a:off x="5245462" y="2341531"/>
        <a:ext cx="5094083" cy="1302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FD77-722C-49E2-AEB2-4580223DE7D4}" type="datetimeFigureOut">
              <a:rPr lang="pt-PT" smtClean="0"/>
              <a:t>25/05/2025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AF832-54E1-4B1C-8983-BE7858CA31D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242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6BB89-7BE9-A545-754F-C98A1302D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59015D-C902-57BE-2636-5FE0BEDCC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5101EEF-6BCC-854B-CF2B-115A5CED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79A0-583E-4B4E-9F1E-25609063D29E}" type="datetime1">
              <a:rPr lang="pt-PT" smtClean="0"/>
              <a:t>25/05/2025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4982F9-A41C-49C4-F29E-222FF684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15CFFE-0FA7-0C90-18C6-F5D7771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E8D9B-CD65-671B-7F48-C5C76CC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8CD0067-CD65-7B90-A58C-073781C0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577353-5EBE-1684-3CDB-FF797E83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C3A-9E8A-4383-BE2A-62FA195D0691}" type="datetime1">
              <a:rPr lang="pt-PT" smtClean="0"/>
              <a:t>25/05/2025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A5BE1B-E409-434D-71A6-C07E397D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74703B-5D37-8365-3761-E3FF8199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496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C76D24-E6A4-EA68-4CF4-1A252A1E9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87717F8-2DDB-C7A5-8301-10CDDF3ED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119FBF-5E62-026B-EC90-AE1ACBD5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C9E58-AA9D-42E6-B76B-C98169A5669A}" type="datetime1">
              <a:rPr lang="pt-PT" smtClean="0"/>
              <a:t>25/05/2025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27D7B7-BEEE-AD8C-C0BA-5550B345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9B762-ECCF-5ECC-3424-AF57C4D5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06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66B7F-BD1B-001E-4C07-353EF8E1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B74D76-D695-2F68-603A-D73E5370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2052CD5-0103-8CBB-C92A-F2666FF3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5C0B-0689-48DD-941C-2786606E6A2A}" type="datetime1">
              <a:rPr lang="pt-PT" smtClean="0"/>
              <a:t>25/05/2025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EDC248-E240-A0D1-3BBA-5EAB5E31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737C3B-0753-60F0-5345-D6A90F02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74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CC356-C0DE-21ED-5761-0E3F00EE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63F18D4-8F36-FDE8-7C61-B19829982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DD28AD-0BDA-E40F-22F2-D64CD98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E6AF1-898F-4434-83F9-76C240B3255A}" type="datetime1">
              <a:rPr lang="pt-PT" smtClean="0"/>
              <a:t>25/05/2025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6DEE72-A089-176C-CA13-5DBCA1F9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86269D-FAC9-E652-D449-5BB6B97B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25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D99E-2E37-AFBC-AE47-78D009E9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2BEC8B-8B89-6819-4CA2-CEB3D7BDB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4CB0077-EFB2-B921-AE64-B579EA55A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E73F7E-A785-B10D-3227-48AE4C2C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BDC4-51DB-48D4-8685-2E4EE4E95B57}" type="datetime1">
              <a:rPr lang="pt-PT" smtClean="0"/>
              <a:t>25/05/2025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20B036F-EAD2-827E-BBB1-F40C3D98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56E54B2-0D17-3E6C-7822-F564A485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266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7D409-9061-3FB2-AC95-E5A3D96D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6215D1A-41B9-A5A9-BC2B-15F7B560D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3FD7943-6EE0-2126-6057-FBBC1F7C9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EA3D3B-3C2C-B803-D4E7-66FA86182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A79F0E7-CEA8-B4E1-23AF-A35AA4244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F70EC4E-708B-5D43-BED8-43A33E6B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9DB7-8A5B-478E-A72A-5E673AFB9186}" type="datetime1">
              <a:rPr lang="pt-PT" smtClean="0"/>
              <a:t>25/05/2025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93DD28F-81BA-3065-4CF0-D89F72FC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AD363F4-5E26-287D-2886-A7871BB5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511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B1DCA-3E8A-3FE0-D4E9-9BD63747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D78786F-D7BA-82B7-DFA2-E7374B8D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6D7-0A25-4531-B7D7-627C0BD67354}" type="datetime1">
              <a:rPr lang="pt-PT" smtClean="0"/>
              <a:t>25/05/2025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5B472FB-28D6-2F09-8276-E3719E8D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EE03092-D92C-4A01-3709-783E876B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418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86783F8-DF8B-9CE3-5002-5E8FDA91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19FB-00D0-4E61-9003-31BEEF86D9B6}" type="datetime1">
              <a:rPr lang="pt-PT" smtClean="0"/>
              <a:t>25/05/2025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ADF7E30-FE76-A994-3CAF-BB9044C8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99FFB2-856A-8C14-C00D-77EDE2A8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193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7DE2B-A4E3-B1A1-DCB7-A6E45275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CFC164-FA04-5085-90DC-B21188FF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8133FE9-EAEC-5787-EB79-CBD292F1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B7FDBA-FEB1-88AB-8244-355E45A5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CED2-5134-4B80-A592-0FFCF2C8F01E}" type="datetime1">
              <a:rPr lang="pt-PT" smtClean="0"/>
              <a:t>25/05/2025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B2CB21-5744-8978-6A70-C2827967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65906B4-EBE4-102F-F29F-9FE1C486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234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FA1D7-6F7C-F271-7859-C553CA1C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03FC5-6812-CB40-2F05-59F873D5E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9881A9B-D32D-5889-59F5-A67C3AB4B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B8055E-B0D1-4C3E-D665-F4955CA3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04FB-9AEC-4068-B032-56B29749698C}" type="datetime1">
              <a:rPr lang="pt-PT" smtClean="0"/>
              <a:t>25/05/2025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5C2E7BD-BDA9-FBCE-FB01-B5E072FF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ICG - 2024/2025 - Tiago Fonseca - 107266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E1E3A53-9300-A914-F8CD-52CE088D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866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A579E94-E53B-656D-C6B8-95B7654A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44D7E20-5D5F-26D1-AA18-2C6A7ECF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F03A28F-FAD5-E073-F0B8-0EE51F7DD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59EA8-650D-4EFD-92EE-F9D4423E7CC9}" type="datetime1">
              <a:rPr lang="pt-PT" smtClean="0"/>
              <a:t>25/05/2025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0D82BC-A760-9AFA-6571-268AA1DF0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ICG - 2024/2025 - Tiago Fonseca - 107266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DA53247-F183-2FA8-FFA6-2EB2EF798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300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arsytems.p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C0B8B36-C604-C7CB-65F0-3F46C94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7" r="150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8944CE-65E2-282D-054B-101CEE226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GB" sz="4800" noProof="0" dirty="0">
                <a:solidFill>
                  <a:schemeClr val="bg1"/>
                </a:solidFill>
              </a:rPr>
              <a:t>Solar Systems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4E9C846-0417-B26F-1E2B-784ECEEF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A275E76C-0B34-4617-92BE-2419D92E4442}" type="slidenum">
              <a:rPr lang="en-GB" noProof="0" smtClean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GB" noProof="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9" name="Marcador de Posição da Data 18">
            <a:extLst>
              <a:ext uri="{FF2B5EF4-FFF2-40B4-BE49-F238E27FC236}">
                <a16:creationId xmlns:a16="http://schemas.microsoft.com/office/drawing/2014/main" id="{580FC181-C6F7-D580-7ABC-9770337F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14C7-77FA-416B-9F5E-AD533221B667}" type="datetime1">
              <a:rPr lang="en-GB" noProof="0" smtClean="0"/>
              <a:t>25/05/2025</a:t>
            </a:fld>
            <a:endParaRPr lang="en-GB" noProof="0" dirty="0"/>
          </a:p>
        </p:txBody>
      </p:sp>
      <p:sp>
        <p:nvSpPr>
          <p:cNvPr id="20" name="Marcador de Posição do Rodapé 19">
            <a:extLst>
              <a:ext uri="{FF2B5EF4-FFF2-40B4-BE49-F238E27FC236}">
                <a16:creationId xmlns:a16="http://schemas.microsoft.com/office/drawing/2014/main" id="{9A00C3E7-246F-E4C7-87D4-A4322D66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ICG - 2024/2025 - Tiago Fonseca - 107266</a:t>
            </a:r>
          </a:p>
        </p:txBody>
      </p:sp>
    </p:spTree>
    <p:extLst>
      <p:ext uri="{BB962C8B-B14F-4D97-AF65-F5344CB8AC3E}">
        <p14:creationId xmlns:p14="http://schemas.microsoft.com/office/powerpoint/2010/main" val="420203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C9CCDD-7F42-FFCC-3807-54BD3E90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noProof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8DF49CC-4D47-07C9-025C-8A9B95360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57750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F702FB-394F-4197-A04B-AAAEF0FAC217}" type="datetime1">
              <a:rPr lang="en-GB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25/05/2025</a:t>
            </a:fld>
            <a:endParaRPr lang="en-GB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CB05EA2-D18F-29D4-EB26-5CE7D061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ICG - 2024/2025 - Tiago Fonseca - 107266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DFBEB-7750-F056-BE82-8158E725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GB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GB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" name="Marcador de Posição de Conteúdo 2">
            <a:extLst>
              <a:ext uri="{FF2B5EF4-FFF2-40B4-BE49-F238E27FC236}">
                <a16:creationId xmlns:a16="http://schemas.microsoft.com/office/drawing/2014/main" id="{BEB7E899-B3FB-18CE-012A-27DD187E8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40998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238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8E184A1-4606-D39E-BF4D-FF98E18FA4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29" t="7743" r="25284" b="1204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3326C6E-5F1E-0E8D-F642-983D8716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solidFill>
                  <a:schemeClr val="bg1"/>
                </a:solidFill>
              </a:rPr>
              <a:t>All the goals were achieved except for the eclipses…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4A53691-79D3-254A-A13E-175F7B4B6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50A3D7B-3E60-46C4-9067-669A648D14DB}" type="datetime1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5/25/2025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55D612BB-41AF-F6B9-5B1A-4FF27EC5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ICG - 2024/2025 - Tiago Fonseca - 107266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9584837-1C74-DD42-E69B-D85B02C8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275E76C-0B34-4617-92BE-2419D92E4442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377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ABE1D2-77AC-5E83-1C2D-590A7D8BD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7" r="9857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 dirty="0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4DD990-9309-D707-B679-295DD784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352126"/>
            <a:ext cx="3633746" cy="1588422"/>
          </a:xfrm>
        </p:spPr>
        <p:txBody>
          <a:bodyPr anchor="b">
            <a:normAutofit/>
          </a:bodyPr>
          <a:lstStyle/>
          <a:p>
            <a:r>
              <a:rPr lang="en-GB" sz="3600" noProof="0" dirty="0"/>
              <a:t>Main ideas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9CEDF8A-2D7C-1EDC-03F2-EE94899F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029258"/>
            <a:ext cx="3633747" cy="3684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noProof="0" dirty="0"/>
              <a:t>The project focuses on exploring various solar systems and being able to create their own.</a:t>
            </a:r>
          </a:p>
          <a:p>
            <a:pPr marL="0" indent="0">
              <a:buNone/>
            </a:pPr>
            <a:r>
              <a:rPr lang="en-GB" sz="1400" noProof="0" dirty="0"/>
              <a:t>What can the user do? </a:t>
            </a:r>
          </a:p>
          <a:p>
            <a:r>
              <a:rPr lang="en-GB" sz="1200" noProof="0" dirty="0"/>
              <a:t>Navigate through the solar system;</a:t>
            </a:r>
          </a:p>
          <a:p>
            <a:r>
              <a:rPr lang="en-GB" sz="1200" noProof="0" dirty="0"/>
              <a:t>Visualize the Celestial Bodies;</a:t>
            </a:r>
          </a:p>
          <a:p>
            <a:r>
              <a:rPr lang="en-GB" sz="1200" noProof="0" dirty="0"/>
              <a:t>Download and Upload Solar Systems;</a:t>
            </a:r>
          </a:p>
          <a:p>
            <a:r>
              <a:rPr lang="en-GB" sz="1200" noProof="0" dirty="0"/>
              <a:t>Toggle the orbits mesh;</a:t>
            </a:r>
          </a:p>
          <a:p>
            <a:r>
              <a:rPr lang="en-GB" sz="1200" noProof="0" dirty="0"/>
              <a:t>Track his position using the mini map.</a:t>
            </a:r>
          </a:p>
          <a:p>
            <a:pPr marL="0" indent="0">
              <a:buNone/>
            </a:pPr>
            <a:r>
              <a:rPr lang="en-GB" sz="1400" noProof="0" dirty="0"/>
              <a:t>Available at </a:t>
            </a:r>
            <a:r>
              <a:rPr lang="en-GB" sz="1200" noProof="0" dirty="0">
                <a:hlinkClick r:id="rId3"/>
              </a:rPr>
              <a:t>https://www.solarsytems.pt/</a:t>
            </a:r>
            <a:endParaRPr lang="en-GB" sz="1200" noProof="0" dirty="0"/>
          </a:p>
          <a:p>
            <a:pPr marL="457200" lvl="1" indent="0">
              <a:buNone/>
            </a:pPr>
            <a:endParaRPr lang="en-GB" sz="1100" noProof="0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F153F99-2DC2-5A29-B9D0-3A08D666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5080"/>
            <a:ext cx="1188720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A275E76C-0B34-4617-92BE-2419D92E4442}" type="slidenum">
              <a:rPr lang="en-GB" sz="1600" noProof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2</a:t>
            </a:fld>
            <a:endParaRPr lang="en-GB" sz="16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9A23BFF9-2040-26D7-28A7-0F89A844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6675-6EFF-4C09-B055-D934673F7BD5}" type="datetime1">
              <a:rPr lang="en-GB" noProof="0" smtClean="0"/>
              <a:t>25/05/2025</a:t>
            </a:fld>
            <a:endParaRPr lang="en-GB" noProof="0" dirty="0"/>
          </a:p>
        </p:txBody>
      </p:sp>
      <p:sp>
        <p:nvSpPr>
          <p:cNvPr id="15" name="Marcador de Posição do Rodapé 14">
            <a:extLst>
              <a:ext uri="{FF2B5EF4-FFF2-40B4-BE49-F238E27FC236}">
                <a16:creationId xmlns:a16="http://schemas.microsoft.com/office/drawing/2014/main" id="{5648DAAA-22B9-7601-CE58-2273D585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ICG - 2024/2025 - Tiago Fonseca - 107266</a:t>
            </a:r>
          </a:p>
        </p:txBody>
      </p:sp>
      <p:pic>
        <p:nvPicPr>
          <p:cNvPr id="21" name="Imagem 20" descr="Uma imagem com captura de ecrã, quadrado, design&#10;&#10;Os conteúdos gerados por IA poderão estar incorretos.">
            <a:extLst>
              <a:ext uri="{FF2B5EF4-FFF2-40B4-BE49-F238E27FC236}">
                <a16:creationId xmlns:a16="http://schemas.microsoft.com/office/drawing/2014/main" id="{0189054C-8EF1-D1BA-B793-3D5776310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5786" y="4956031"/>
            <a:ext cx="1275731" cy="12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3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DB5274-431B-6EFB-56B1-B3309A1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000" noProof="0" dirty="0"/>
              <a:t>Models and the scene graph</a:t>
            </a:r>
          </a:p>
        </p:txBody>
      </p:sp>
      <p:sp>
        <p:nvSpPr>
          <p:cNvPr id="3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0F0F31-346D-0EB3-59C5-A11D190BB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anchor="ctr">
            <a:normAutofit/>
          </a:bodyPr>
          <a:lstStyle/>
          <a:p>
            <a:r>
              <a:rPr lang="en-GB" sz="1600" b="1" noProof="0" dirty="0" err="1"/>
              <a:t>SphereGeometry</a:t>
            </a:r>
            <a:r>
              <a:rPr lang="en-GB" sz="1600" noProof="0" dirty="0"/>
              <a:t>: </a:t>
            </a:r>
            <a:r>
              <a:rPr lang="en-GB" sz="1400" noProof="0" dirty="0"/>
              <a:t>Used to create the spherical shape for planets, moons, and stars.</a:t>
            </a:r>
            <a:endParaRPr lang="en-GB" sz="1600" noProof="0" dirty="0"/>
          </a:p>
          <a:p>
            <a:r>
              <a:rPr lang="en-GB" sz="1600" b="1" noProof="0" dirty="0"/>
              <a:t>Object3D</a:t>
            </a:r>
            <a:r>
              <a:rPr lang="en-GB" sz="1600" noProof="0" dirty="0"/>
              <a:t>: </a:t>
            </a:r>
            <a:r>
              <a:rPr lang="en-GB" sz="1400" noProof="0" dirty="0"/>
              <a:t>Used as a general-purpose object to group other objects, specifically for the Orbit class to hold the trajectory and for the Solar System to group all its celestial bodies.</a:t>
            </a:r>
          </a:p>
          <a:p>
            <a:r>
              <a:rPr lang="en-GB" sz="1600" b="1" noProof="0" dirty="0" err="1"/>
              <a:t>BufferGeometry</a:t>
            </a:r>
            <a:r>
              <a:rPr lang="en-GB" sz="1600" noProof="0" dirty="0"/>
              <a:t>: </a:t>
            </a:r>
            <a:r>
              <a:rPr lang="en-GB" sz="1400" noProof="0" dirty="0"/>
              <a:t>Used in the Orbit class to create the trajectory line from a set of points.</a:t>
            </a:r>
          </a:p>
          <a:p>
            <a:r>
              <a:rPr lang="en-GB" sz="1600" b="1" noProof="0" dirty="0" err="1"/>
              <a:t>LineLoop</a:t>
            </a:r>
            <a:r>
              <a:rPr lang="en-GB" sz="1600" noProof="0" dirty="0"/>
              <a:t>: </a:t>
            </a:r>
            <a:r>
              <a:rPr lang="en-GB" sz="1400" noProof="0" dirty="0"/>
              <a:t>Used in the Orbit class to draw the orbital path as a continuous loop.</a:t>
            </a:r>
          </a:p>
          <a:p>
            <a:endParaRPr lang="en-GB" sz="1500" noProof="0" dirty="0"/>
          </a:p>
        </p:txBody>
      </p:sp>
      <p:sp>
        <p:nvSpPr>
          <p:cNvPr id="12" name="Marcador de Posição da Data 11">
            <a:extLst>
              <a:ext uri="{FF2B5EF4-FFF2-40B4-BE49-F238E27FC236}">
                <a16:creationId xmlns:a16="http://schemas.microsoft.com/office/drawing/2014/main" id="{C214489D-BE7F-2DED-B3A3-76B8CDA9BC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02C264-2095-4982-BD83-5096262CA3FF}" type="datetime1">
              <a:rPr lang="en-GB" noProof="0" smtClean="0"/>
              <a:pPr>
                <a:spcAft>
                  <a:spcPts val="600"/>
                </a:spcAft>
              </a:pPr>
              <a:t>25/05/2025</a:t>
            </a:fld>
            <a:endParaRPr lang="en-GB" noProof="0" dirty="0"/>
          </a:p>
        </p:txBody>
      </p:sp>
      <p:pic>
        <p:nvPicPr>
          <p:cNvPr id="18" name="Imagem 17" descr="Uma imagem com Terra, planeta, espaço, Espaço profundo&#10;&#10;Os conteúdos gerados por IA poderão estar incorretos.">
            <a:extLst>
              <a:ext uri="{FF2B5EF4-FFF2-40B4-BE49-F238E27FC236}">
                <a16:creationId xmlns:a16="http://schemas.microsoft.com/office/drawing/2014/main" id="{3FE97CB7-2D58-FA9D-DBDE-6BB44B88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3" r="-1" b="6016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615D23B8-5F10-747A-8A11-6292A997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noProof="0" dirty="0">
                <a:solidFill>
                  <a:srgbClr val="FFFFFF"/>
                </a:solidFill>
              </a:rPr>
              <a:t>ICG - 2024/2025 - Tiago Fonseca - 107266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BCDEA0-CDC7-BE53-B012-696C9B1C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GB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8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1B79C6C-2ACF-6E27-B659-83C4B434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Scene Graph</a:t>
            </a:r>
          </a:p>
        </p:txBody>
      </p:sp>
      <p:pic>
        <p:nvPicPr>
          <p:cNvPr id="15" name="Imagem 14" descr="Uma imagem com texto, diagrama, file, captura de ecrã&#10;&#10;Os conteúdos gerados por IA poderão estar incorretos.">
            <a:extLst>
              <a:ext uri="{FF2B5EF4-FFF2-40B4-BE49-F238E27FC236}">
                <a16:creationId xmlns:a16="http://schemas.microsoft.com/office/drawing/2014/main" id="{F8876EAD-8111-4C04-79A8-FA77C14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3101"/>
            <a:ext cx="10905066" cy="4198450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541AAC7-AE1E-6FE3-54D7-E057F967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 dirty="0"/>
          </a:p>
        </p:txBody>
      </p:sp>
      <p:sp>
        <p:nvSpPr>
          <p:cNvPr id="18" name="Marcador de Posição da Data 17">
            <a:extLst>
              <a:ext uri="{FF2B5EF4-FFF2-40B4-BE49-F238E27FC236}">
                <a16:creationId xmlns:a16="http://schemas.microsoft.com/office/drawing/2014/main" id="{55F276CB-B509-89B0-81FA-D2B97C88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3A1-0EDE-4A07-95CF-6ABBA8C6F107}" type="datetime1">
              <a:rPr lang="en-GB" noProof="0" smtClean="0"/>
              <a:t>25/05/2025</a:t>
            </a:fld>
            <a:endParaRPr lang="en-GB" noProof="0" dirty="0"/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D5C13639-D3FA-FB9C-E72C-58BA6645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ICG - 2024/2025 - Tiago Fonseca - 107266</a:t>
            </a:r>
          </a:p>
        </p:txBody>
      </p:sp>
    </p:spTree>
    <p:extLst>
      <p:ext uri="{BB962C8B-B14F-4D97-AF65-F5344CB8AC3E}">
        <p14:creationId xmlns:p14="http://schemas.microsoft.com/office/powerpoint/2010/main" val="366019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8B6D5C-15CE-B61B-84A3-E2BD3FF4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GB" sz="3800" noProof="0" dirty="0">
                <a:solidFill>
                  <a:schemeClr val="bg1"/>
                </a:solidFill>
              </a:rPr>
              <a:t>Animation</a:t>
            </a:r>
          </a:p>
        </p:txBody>
      </p:sp>
      <p:pic>
        <p:nvPicPr>
          <p:cNvPr id="16" name="DemoOrbitas - 1748187982351">
            <a:hlinkClick r:id="" action="ppaction://media"/>
            <a:extLst>
              <a:ext uri="{FF2B5EF4-FFF2-40B4-BE49-F238E27FC236}">
                <a16:creationId xmlns:a16="http://schemas.microsoft.com/office/drawing/2014/main" id="{13BE3534-754B-92BF-9A4E-983CC943C5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453" y="2145115"/>
            <a:ext cx="5666547" cy="318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1CFC4D-8A21-E6F7-817A-F16C7390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600" b="1" noProof="0" dirty="0">
                <a:solidFill>
                  <a:schemeClr val="bg1"/>
                </a:solidFill>
              </a:rPr>
              <a:t>Celestial Body Movement (Rotation and Orbit)</a:t>
            </a:r>
          </a:p>
          <a:p>
            <a:r>
              <a:rPr lang="en-GB" sz="1200" u="sng" noProof="0" dirty="0">
                <a:solidFill>
                  <a:schemeClr val="bg1"/>
                </a:solidFill>
              </a:rPr>
              <a:t>Rotation</a:t>
            </a:r>
            <a:r>
              <a:rPr lang="en-GB" sz="1050" noProof="0" dirty="0">
                <a:solidFill>
                  <a:schemeClr val="bg1"/>
                </a:solidFill>
              </a:rPr>
              <a:t>: </a:t>
            </a:r>
            <a:r>
              <a:rPr lang="en-GB" sz="1100" noProof="0" dirty="0">
                <a:solidFill>
                  <a:schemeClr val="bg1"/>
                </a:solidFill>
              </a:rPr>
              <a:t>Each planet and moon spins on its axis by updating its rotation in the Y axis based on a calculate delta time (time since last frame) and its rotation speed</a:t>
            </a:r>
          </a:p>
          <a:p>
            <a:r>
              <a:rPr lang="en-GB" sz="1200" u="sng" noProof="0" dirty="0">
                <a:solidFill>
                  <a:schemeClr val="bg1"/>
                </a:solidFill>
              </a:rPr>
              <a:t>Orbit</a:t>
            </a:r>
            <a:r>
              <a:rPr lang="en-GB" sz="1050" noProof="0" dirty="0">
                <a:solidFill>
                  <a:schemeClr val="bg1"/>
                </a:solidFill>
              </a:rPr>
              <a:t>: </a:t>
            </a:r>
            <a:r>
              <a:rPr lang="en-GB" sz="1100" noProof="0" dirty="0">
                <a:solidFill>
                  <a:schemeClr val="bg1"/>
                </a:solidFill>
              </a:rPr>
              <a:t>Planets and moons orbit their respective </a:t>
            </a:r>
            <a:r>
              <a:rPr lang="en-GB" sz="1100" noProof="0" dirty="0" err="1">
                <a:solidFill>
                  <a:schemeClr val="bg1"/>
                </a:solidFill>
              </a:rPr>
              <a:t>centers</a:t>
            </a:r>
            <a:r>
              <a:rPr lang="en-GB" sz="1100" noProof="0" dirty="0">
                <a:solidFill>
                  <a:schemeClr val="bg1"/>
                </a:solidFill>
              </a:rPr>
              <a:t> (star for planets, planet for moons) by calculating a new elliptical position in each frame. This involves incrementing an orbit angle and applying the orbit’s radius, eccentricity and inclination to update its position</a:t>
            </a:r>
            <a:endParaRPr lang="en-GB" sz="1050" noProof="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FE5CDA-5E21-71DD-F590-331350D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05077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A275E76C-0B34-4617-92BE-2419D92E4442}" type="slidenum">
              <a:rPr lang="en-GB" noProof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5</a:t>
            </a:fld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DAEAA214-3979-BF32-B081-479938C2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54148" y="6356350"/>
            <a:ext cx="39458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ICG - 2024/2025 - Tiago Fonseca - 107266</a:t>
            </a:r>
          </a:p>
        </p:txBody>
      </p:sp>
      <p:sp>
        <p:nvSpPr>
          <p:cNvPr id="12" name="Marcador de Posição da Data 11">
            <a:extLst>
              <a:ext uri="{FF2B5EF4-FFF2-40B4-BE49-F238E27FC236}">
                <a16:creationId xmlns:a16="http://schemas.microsoft.com/office/drawing/2014/main" id="{7DBCF99A-0017-E8B3-4A01-31840E6E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17330" y="6356350"/>
            <a:ext cx="153647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1D13006-C8DA-4776-BA63-106E4D5CD4F2}" type="datetime1">
              <a:rPr lang="en-GB" noProof="0">
                <a:solidFill>
                  <a:schemeClr val="bg1">
                    <a:lumMod val="50000"/>
                  </a:schemeClr>
                </a:solidFill>
              </a:rPr>
              <a:pPr algn="r">
                <a:spcAft>
                  <a:spcPts val="600"/>
                </a:spcAft>
              </a:pPr>
              <a:t>25/05/2025</a:t>
            </a:fld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8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8B6D5C-15CE-B61B-84A3-E2BD3FF4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GB" sz="3800" noProof="0" dirty="0">
                <a:solidFill>
                  <a:schemeClr val="bg1"/>
                </a:solidFill>
              </a:rPr>
              <a:t>Animation</a:t>
            </a:r>
          </a:p>
        </p:txBody>
      </p:sp>
      <p:pic>
        <p:nvPicPr>
          <p:cNvPr id="16" name="DemoOrbitas - 1748187982351">
            <a:hlinkClick r:id="" action="ppaction://media"/>
            <a:extLst>
              <a:ext uri="{FF2B5EF4-FFF2-40B4-BE49-F238E27FC236}">
                <a16:creationId xmlns:a16="http://schemas.microsoft.com/office/drawing/2014/main" id="{13BE3534-754B-92BF-9A4E-983CC943C5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453" y="2145115"/>
            <a:ext cx="5666547" cy="318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1CFC4D-8A21-E6F7-817A-F16C7390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600" b="1" noProof="0" dirty="0">
                <a:solidFill>
                  <a:srgbClr val="E9E7E7"/>
                </a:solidFill>
              </a:rPr>
              <a:t>Camera Movement and Mini Map Updates</a:t>
            </a:r>
          </a:p>
          <a:p>
            <a:r>
              <a:rPr lang="en-GB" sz="1200" u="sng" noProof="0" dirty="0">
                <a:solidFill>
                  <a:srgbClr val="E9E7E7"/>
                </a:solidFill>
              </a:rPr>
              <a:t>Player Movement</a:t>
            </a:r>
            <a:r>
              <a:rPr lang="en-GB" sz="1050" noProof="0" dirty="0">
                <a:solidFill>
                  <a:srgbClr val="E9E7E7"/>
                </a:solidFill>
              </a:rPr>
              <a:t>: </a:t>
            </a:r>
            <a:r>
              <a:rPr lang="en-GB" sz="1100" noProof="0" dirty="0">
                <a:solidFill>
                  <a:srgbClr val="E9E7E7"/>
                </a:solidFill>
              </a:rPr>
              <a:t>The main camera moves based on user input (WASD for horizontal, Space/Shift for vertical).</a:t>
            </a:r>
          </a:p>
          <a:p>
            <a:r>
              <a:rPr lang="en-GB" sz="1200" u="sng" noProof="0" dirty="0" err="1">
                <a:solidFill>
                  <a:srgbClr val="E9E7E7"/>
                </a:solidFill>
              </a:rPr>
              <a:t>Minimap</a:t>
            </a:r>
            <a:r>
              <a:rPr lang="en-GB" sz="1200" u="sng" noProof="0" dirty="0">
                <a:solidFill>
                  <a:srgbClr val="E9E7E7"/>
                </a:solidFill>
              </a:rPr>
              <a:t> Camera Tracking</a:t>
            </a:r>
            <a:r>
              <a:rPr lang="en-GB" sz="1050" noProof="0" dirty="0">
                <a:solidFill>
                  <a:srgbClr val="E9E7E7"/>
                </a:solidFill>
              </a:rPr>
              <a:t>: </a:t>
            </a:r>
            <a:r>
              <a:rPr lang="en-GB" sz="1100" noProof="0" dirty="0">
                <a:solidFill>
                  <a:srgbClr val="E9E7E7"/>
                </a:solidFill>
              </a:rPr>
              <a:t>A separate mini map camera follows the main camera’s horizontal position and always looks straight down.</a:t>
            </a:r>
          </a:p>
          <a:p>
            <a:r>
              <a:rPr lang="en-GB" sz="1200" u="sng" noProof="0" dirty="0" err="1">
                <a:solidFill>
                  <a:srgbClr val="E9E7E7"/>
                </a:solidFill>
              </a:rPr>
              <a:t>Minimap</a:t>
            </a:r>
            <a:r>
              <a:rPr lang="en-GB" sz="1200" u="sng" noProof="0" dirty="0">
                <a:solidFill>
                  <a:srgbClr val="E9E7E7"/>
                </a:solidFill>
              </a:rPr>
              <a:t> Camera Orientation</a:t>
            </a:r>
          </a:p>
          <a:p>
            <a:r>
              <a:rPr lang="en-GB" sz="1200" u="sng" noProof="0" dirty="0" err="1">
                <a:solidFill>
                  <a:schemeClr val="bg1"/>
                </a:solidFill>
              </a:rPr>
              <a:t>Minimap</a:t>
            </a:r>
            <a:r>
              <a:rPr lang="en-GB" sz="1200" u="sng" noProof="0" dirty="0">
                <a:solidFill>
                  <a:schemeClr val="bg1"/>
                </a:solidFill>
              </a:rPr>
              <a:t> Zoom</a:t>
            </a:r>
            <a:r>
              <a:rPr lang="en-GB" sz="1050" noProof="0" dirty="0">
                <a:solidFill>
                  <a:schemeClr val="bg1"/>
                </a:solidFill>
              </a:rPr>
              <a:t>: </a:t>
            </a:r>
            <a:r>
              <a:rPr lang="en-GB" sz="1100" noProof="0" dirty="0">
                <a:solidFill>
                  <a:srgbClr val="E9E7E7"/>
                </a:solidFill>
              </a:rPr>
              <a:t>Zoom level of the mini map can be smoothly adjusted with the mouse wheel.</a:t>
            </a:r>
          </a:p>
          <a:p>
            <a:r>
              <a:rPr lang="en-GB" sz="1200" u="sng" noProof="0" dirty="0">
                <a:solidFill>
                  <a:schemeClr val="bg1"/>
                </a:solidFill>
              </a:rPr>
              <a:t>Planet Info Cards</a:t>
            </a:r>
            <a:r>
              <a:rPr lang="en-GB" sz="1050" noProof="0" dirty="0">
                <a:solidFill>
                  <a:schemeClr val="bg1"/>
                </a:solidFill>
              </a:rPr>
              <a:t>: </a:t>
            </a:r>
            <a:r>
              <a:rPr lang="en-GB" sz="1100" noProof="0" dirty="0">
                <a:solidFill>
                  <a:srgbClr val="E9E7E7"/>
                </a:solidFill>
              </a:rPr>
              <a:t>HTML cards for planets/moons appear only when within view and close enough. Their positions are updated in real-time using 3D-to-2D projection to stay aligned with their objects.</a:t>
            </a:r>
            <a:endParaRPr lang="en-GB" sz="1050" noProof="0" dirty="0">
              <a:solidFill>
                <a:srgbClr val="E9E7E7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FE5CDA-5E21-71DD-F590-331350D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05077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A275E76C-0B34-4617-92BE-2419D92E4442}" type="slidenum">
              <a:rPr lang="en-GB" noProof="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6</a:t>
            </a:fld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DAEAA214-3979-BF32-B081-479938C2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54148" y="6356350"/>
            <a:ext cx="39458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ICG - 2024/2025 - Tiago Fonseca - 107266</a:t>
            </a:r>
          </a:p>
        </p:txBody>
      </p:sp>
      <p:sp>
        <p:nvSpPr>
          <p:cNvPr id="12" name="Marcador de Posição da Data 11">
            <a:extLst>
              <a:ext uri="{FF2B5EF4-FFF2-40B4-BE49-F238E27FC236}">
                <a16:creationId xmlns:a16="http://schemas.microsoft.com/office/drawing/2014/main" id="{7DBCF99A-0017-E8B3-4A01-31840E6E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17330" y="6356350"/>
            <a:ext cx="153647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1D13006-C8DA-4776-BA63-106E4D5CD4F2}" type="datetime1">
              <a:rPr lang="en-GB" noProof="0">
                <a:solidFill>
                  <a:schemeClr val="bg1">
                    <a:lumMod val="50000"/>
                  </a:schemeClr>
                </a:solidFill>
              </a:rPr>
              <a:pPr algn="r">
                <a:spcAft>
                  <a:spcPts val="600"/>
                </a:spcAft>
              </a:pPr>
              <a:t>25/05/2025</a:t>
            </a:fld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EAC386-2116-E6B4-0B03-45113820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noProof="0" dirty="0"/>
              <a:t>Illumination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3E7569-D78E-A980-42C5-E03FCBCB4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600" b="1" noProof="0" dirty="0"/>
              <a:t>Star Light (</a:t>
            </a:r>
            <a:r>
              <a:rPr lang="en-GB" sz="1600" b="1" noProof="0" dirty="0" err="1"/>
              <a:t>THREE.PointLight</a:t>
            </a:r>
            <a:r>
              <a:rPr lang="en-GB" sz="1600" b="1" noProof="0" dirty="0"/>
              <a:t>)</a:t>
            </a:r>
          </a:p>
          <a:p>
            <a:r>
              <a:rPr lang="en-GB" sz="1200" u="sng" noProof="0" dirty="0"/>
              <a:t>Main Light Source</a:t>
            </a:r>
            <a:r>
              <a:rPr lang="en-GB" sz="1200" noProof="0" dirty="0"/>
              <a:t> -</a:t>
            </a:r>
            <a:r>
              <a:rPr lang="en-GB" sz="1300" noProof="0" dirty="0"/>
              <a:t> </a:t>
            </a:r>
            <a:r>
              <a:rPr lang="en-GB" sz="1100" noProof="0" dirty="0"/>
              <a:t>A </a:t>
            </a:r>
            <a:r>
              <a:rPr lang="en-GB" sz="1100" noProof="0" dirty="0" err="1"/>
              <a:t>PointLight</a:t>
            </a:r>
            <a:r>
              <a:rPr lang="en-GB" sz="1100" noProof="0" dirty="0"/>
              <a:t> simulates the star (e.g., Sun), illuminating planets and moons with clear light and shadow effects.</a:t>
            </a:r>
          </a:p>
          <a:p>
            <a:r>
              <a:rPr lang="en-GB" sz="1200" u="sng" noProof="0" dirty="0"/>
              <a:t>Light Properties</a:t>
            </a:r>
            <a:r>
              <a:rPr lang="en-GB" sz="1200" noProof="0" dirty="0"/>
              <a:t> -</a:t>
            </a:r>
            <a:r>
              <a:rPr lang="en-GB" sz="1400" noProof="0" dirty="0"/>
              <a:t> </a:t>
            </a:r>
            <a:r>
              <a:rPr lang="en-GB" sz="1200" noProof="0" dirty="0"/>
              <a:t>Uses white light (0xFFFFFF) with high intensity (100) for strong illumination.</a:t>
            </a:r>
          </a:p>
          <a:p>
            <a:r>
              <a:rPr lang="en-GB" sz="1200" u="sng" noProof="0" dirty="0"/>
              <a:t>Dynamic Position</a:t>
            </a:r>
            <a:r>
              <a:rPr lang="en-GB" sz="1200" noProof="0" dirty="0"/>
              <a:t> -</a:t>
            </a:r>
            <a:r>
              <a:rPr lang="en-GB" sz="1400" noProof="0" dirty="0"/>
              <a:t> </a:t>
            </a:r>
            <a:r>
              <a:rPr lang="en-GB" sz="1200" noProof="0" dirty="0"/>
              <a:t>The light’s position updates to match the star mesh, ensuring accurate lighting origin.</a:t>
            </a:r>
          </a:p>
          <a:p>
            <a:r>
              <a:rPr lang="en-GB" sz="1200" u="sng" noProof="0" dirty="0"/>
              <a:t>Shadow Casting</a:t>
            </a:r>
            <a:r>
              <a:rPr lang="en-GB" sz="1200" noProof="0" dirty="0"/>
              <a:t> -</a:t>
            </a:r>
            <a:r>
              <a:rPr lang="en-GB" sz="1400" b="1" noProof="0" dirty="0"/>
              <a:t> </a:t>
            </a:r>
            <a:r>
              <a:rPr lang="en-GB" sz="1400" noProof="0" dirty="0"/>
              <a:t> </a:t>
            </a:r>
            <a:r>
              <a:rPr lang="en-GB" sz="1100" noProof="0" dirty="0"/>
              <a:t>Enables shadows from planets and moons; uses a 2048x2048 shadow map and adjusts shadow camera range based on the star’s radius.</a:t>
            </a:r>
          </a:p>
          <a:p>
            <a:r>
              <a:rPr lang="en-GB" sz="1200" u="sng" noProof="0" dirty="0"/>
              <a:t>Star Appearance</a:t>
            </a:r>
            <a:r>
              <a:rPr lang="en-GB" sz="1200" noProof="0" dirty="0"/>
              <a:t> -</a:t>
            </a:r>
            <a:r>
              <a:rPr lang="en-GB" sz="1400" noProof="0" dirty="0"/>
              <a:t> </a:t>
            </a:r>
            <a:r>
              <a:rPr lang="en-GB" sz="1100" noProof="0" dirty="0"/>
              <a:t>The star mesh uses Phong material with emissive properties and texture to appear self-illuminated and glowing.</a:t>
            </a:r>
            <a:endParaRPr lang="en-GB" sz="1400" noProof="0" dirty="0"/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3CF5788F-A2D9-7455-5FB4-46C8F083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466C3-CE64-4724-B112-778E607B8C9D}" type="datetime1">
              <a:rPr lang="en-GB" noProof="0" smtClean="0"/>
              <a:pPr>
                <a:spcAft>
                  <a:spcPts val="600"/>
                </a:spcAft>
              </a:pPr>
              <a:t>25/05/2025</a:t>
            </a:fld>
            <a:endParaRPr lang="en-GB" noProof="0" dirty="0"/>
          </a:p>
        </p:txBody>
      </p:sp>
      <p:pic>
        <p:nvPicPr>
          <p:cNvPr id="12" name="Imagem 11" descr="Uma imagem com Objeto astronómico, esfera, Evento celestial, planeta&#10;&#10;Os conteúdos gerados por IA poderão estar incorretos.">
            <a:extLst>
              <a:ext uri="{FF2B5EF4-FFF2-40B4-BE49-F238E27FC236}">
                <a16:creationId xmlns:a16="http://schemas.microsoft.com/office/drawing/2014/main" id="{F0F28263-D10F-E998-EE6F-1B7D8817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7" r="41786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AE5CF6B8-C197-7AB6-97EA-3358414C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noProof="0" dirty="0">
                <a:solidFill>
                  <a:srgbClr val="FFFFFF"/>
                </a:solidFill>
              </a:rPr>
              <a:t>ICG - 2024/2025 - Tiago Fonseca - 107266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B4F806-50C1-2A3B-B7FF-66DE4B6A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GB" noProof="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88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8A801-E40E-66CF-A50A-F3D50E08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56939DD3-22C7-9917-726E-71F8924FD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527DB-94F5-3298-0F3A-BD3888F7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noProof="0" dirty="0"/>
              <a:t>Illumination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69091DBF-2449-8830-DCBB-718F19BB7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8D9627-9E74-81A7-64E7-B79077C6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600" b="1" noProof="0" dirty="0"/>
              <a:t>Ambient Light (</a:t>
            </a:r>
            <a:r>
              <a:rPr lang="en-GB" sz="1600" b="1" noProof="0" dirty="0" err="1"/>
              <a:t>THREE.AmbientLight</a:t>
            </a:r>
            <a:r>
              <a:rPr lang="en-GB" sz="1600" b="1" noProof="0" dirty="0"/>
              <a:t>)</a:t>
            </a:r>
          </a:p>
          <a:p>
            <a:r>
              <a:rPr lang="en-GB" sz="1200" u="sng" noProof="0" dirty="0"/>
              <a:t>Purpose</a:t>
            </a:r>
            <a:r>
              <a:rPr lang="en-GB" sz="1200" noProof="0" dirty="0"/>
              <a:t> -</a:t>
            </a:r>
            <a:r>
              <a:rPr lang="en-GB" sz="1000" noProof="0" dirty="0"/>
              <a:t> </a:t>
            </a:r>
            <a:r>
              <a:rPr lang="en-GB" sz="1100" noProof="0" dirty="0"/>
              <a:t>Provides soft, uniform fill lighting across the entire scene.</a:t>
            </a:r>
          </a:p>
          <a:p>
            <a:r>
              <a:rPr lang="en-GB" sz="1200" u="sng" noProof="0" dirty="0"/>
              <a:t>Light Properties</a:t>
            </a:r>
            <a:r>
              <a:rPr lang="en-GB" sz="1200" noProof="0" dirty="0"/>
              <a:t> - </a:t>
            </a:r>
            <a:r>
              <a:rPr lang="en-GB" sz="1100" noProof="0" dirty="0"/>
              <a:t>Uses a dark grey </a:t>
            </a:r>
            <a:r>
              <a:rPr lang="en-GB" sz="1100" noProof="0" dirty="0" err="1"/>
              <a:t>color</a:t>
            </a:r>
            <a:r>
              <a:rPr lang="en-GB" sz="1100" noProof="0" dirty="0"/>
              <a:t> (0x333333) with an intensity of 1.5 to prevent completely black shadows.</a:t>
            </a:r>
          </a:p>
          <a:p>
            <a:r>
              <a:rPr lang="en-GB" sz="1200" u="sng" noProof="0" dirty="0"/>
              <a:t>Effect</a:t>
            </a:r>
            <a:r>
              <a:rPr lang="en-GB" sz="1200" noProof="0" dirty="0"/>
              <a:t> -</a:t>
            </a:r>
            <a:r>
              <a:rPr lang="en-GB" sz="800" noProof="0" dirty="0"/>
              <a:t> </a:t>
            </a:r>
            <a:r>
              <a:rPr lang="en-GB" sz="1100" noProof="0" dirty="0"/>
              <a:t>Adds subtle illumination to shadowed sides of planets and moons, maintaining visual detail even without direct star light.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ABBDB493-875B-C5AE-4CAC-70915C43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466C3-CE64-4724-B112-778E607B8C9D}" type="datetime1">
              <a:rPr lang="en-GB" noProof="0" smtClean="0"/>
              <a:pPr>
                <a:spcAft>
                  <a:spcPts val="600"/>
                </a:spcAft>
              </a:pPr>
              <a:t>25/05/2025</a:t>
            </a:fld>
            <a:endParaRPr lang="en-GB" noProof="0" dirty="0"/>
          </a:p>
        </p:txBody>
      </p:sp>
      <p:pic>
        <p:nvPicPr>
          <p:cNvPr id="12" name="Imagem 11" descr="Uma imagem com Objeto astronómico, esfera, Evento celestial, planeta&#10;&#10;Os conteúdos gerados por IA poderão estar incorretos.">
            <a:extLst>
              <a:ext uri="{FF2B5EF4-FFF2-40B4-BE49-F238E27FC236}">
                <a16:creationId xmlns:a16="http://schemas.microsoft.com/office/drawing/2014/main" id="{672DC390-49E6-4967-A093-57D0DC138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7" r="41786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262CCBDE-B19B-3B68-DE3C-42112FC0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noProof="0" dirty="0">
                <a:solidFill>
                  <a:srgbClr val="FFFFFF"/>
                </a:solidFill>
              </a:rPr>
              <a:t>ICG - 2024/2025 - Tiago Fonseca - 107266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5DE7431-0FEC-582B-BC6C-DD1F4FE4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GB" noProof="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4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446C54-F7AE-CA4F-E5CE-50948D81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Interaction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6690917-D9BF-558B-1172-6B72C41C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GB" noProof="0" smtClean="0"/>
              <a:pPr>
                <a:spcAft>
                  <a:spcPts val="600"/>
                </a:spcAft>
              </a:pPr>
              <a:t>9</a:t>
            </a:fld>
            <a:endParaRPr lang="en-GB" noProof="0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35A9C297-C0E2-8B92-1D7F-A39796719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99365"/>
              </p:ext>
            </p:extLst>
          </p:nvPr>
        </p:nvGraphicFramePr>
        <p:xfrm>
          <a:off x="1092370" y="1642733"/>
          <a:ext cx="5762562" cy="4652524"/>
        </p:xfrm>
        <a:graphic>
          <a:graphicData uri="http://schemas.openxmlformats.org/drawingml/2006/table">
            <a:tbl>
              <a:tblPr firstRow="1" lastCol="1" bandRow="1">
                <a:tableStyleId>{793D81CF-94F2-401A-BA57-92F5A7B2D0C5}</a:tableStyleId>
              </a:tblPr>
              <a:tblGrid>
                <a:gridCol w="3073524">
                  <a:extLst>
                    <a:ext uri="{9D8B030D-6E8A-4147-A177-3AD203B41FA5}">
                      <a16:colId xmlns:a16="http://schemas.microsoft.com/office/drawing/2014/main" val="991559360"/>
                    </a:ext>
                  </a:extLst>
                </a:gridCol>
                <a:gridCol w="2689038">
                  <a:extLst>
                    <a:ext uri="{9D8B030D-6E8A-4147-A177-3AD203B41FA5}">
                      <a16:colId xmlns:a16="http://schemas.microsoft.com/office/drawing/2014/main" val="3506799393"/>
                    </a:ext>
                  </a:extLst>
                </a:gridCol>
              </a:tblGrid>
              <a:tr h="3274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0" kern="100" cap="none" spc="0" noProof="0" dirty="0">
                          <a:solidFill>
                            <a:schemeClr val="bg1"/>
                          </a:solidFill>
                          <a:effectLst/>
                        </a:rPr>
                        <a:t>Action</a:t>
                      </a:r>
                      <a:endParaRPr lang="en-GB" sz="1100" b="0" kern="100" cap="none" spc="0" noProof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0" kern="100" cap="none" spc="0" noProof="0" dirty="0">
                          <a:solidFill>
                            <a:schemeClr val="bg1"/>
                          </a:solidFill>
                          <a:effectLst/>
                        </a:rPr>
                        <a:t>Control</a:t>
                      </a:r>
                      <a:endParaRPr lang="en-GB" sz="1100" b="0" kern="100" cap="none" spc="0" noProof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4871568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Move Forward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  <a:endParaRPr lang="en-GB" sz="1000" b="1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421492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Move Backward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GB" sz="1000" b="1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115541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Move Left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GB" sz="1000" b="1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4154308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Move Right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8840408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Show/Hide UI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6942572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Show/Hide Orbits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920799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Move Up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Space</a:t>
                      </a:r>
                      <a:endParaRPr lang="en-GB" sz="1000" b="1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327320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Move Down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Shift</a:t>
                      </a:r>
                      <a:endParaRPr lang="en-GB" sz="1000" b="1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2911546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Rotate Camera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Mouse Drag</a:t>
                      </a:r>
                      <a:endParaRPr lang="en-GB" sz="1000" b="1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826394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Zoom In/Out </a:t>
                      </a:r>
                      <a:r>
                        <a:rPr lang="en-GB" sz="1000" kern="100" cap="none" spc="0" noProof="0" dirty="0" err="1">
                          <a:solidFill>
                            <a:schemeClr val="tx1"/>
                          </a:solidFill>
                          <a:effectLst/>
                        </a:rPr>
                        <a:t>Minimap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Scroll Wheel Up/Down</a:t>
                      </a:r>
                      <a:endParaRPr lang="en-GB" sz="1000" b="1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4613866"/>
                  </a:ext>
                </a:extLst>
              </a:tr>
              <a:tr h="314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Increase/Decrease Orbit Speed</a:t>
                      </a:r>
                      <a:endParaRPr lang="en-GB" sz="1000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cap="none" spc="0" noProof="0" dirty="0">
                          <a:solidFill>
                            <a:schemeClr val="tx1"/>
                          </a:solidFill>
                          <a:effectLst/>
                        </a:rPr>
                        <a:t>Up/Down Arrow</a:t>
                      </a:r>
                      <a:endParaRPr lang="en-GB" sz="1000" b="1" kern="100" cap="none" spc="0" noProof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11" marR="72564" marT="84632" marB="1446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4060569"/>
                  </a:ext>
                </a:extLst>
              </a:tr>
            </a:tbl>
          </a:graphicData>
        </a:graphic>
      </p:graphicFrame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A0940109-0119-C8C0-751E-ECA941FEB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AEE8-C54E-472A-8767-17C94D7E0C36}" type="datetime1">
              <a:rPr lang="en-GB" noProof="0" smtClean="0"/>
              <a:t>25/05/2025</a:t>
            </a:fld>
            <a:endParaRPr lang="en-GB" noProof="0" dirty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0E5FE668-4925-A74D-0680-F0C6684F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ICG - 2024/2025 - Tiago Fonseca - 107266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F17158-108E-6DDF-DE05-D492214F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06" y="1804676"/>
            <a:ext cx="4607966" cy="4401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75657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815</Words>
  <Application>Microsoft Office PowerPoint</Application>
  <PresentationFormat>Ecrã Panorâmico</PresentationFormat>
  <Paragraphs>105</Paragraphs>
  <Slides>11</Slides>
  <Notes>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Meiryo</vt:lpstr>
      <vt:lpstr>Aptos</vt:lpstr>
      <vt:lpstr>Arial</vt:lpstr>
      <vt:lpstr>Calibri</vt:lpstr>
      <vt:lpstr>Calibri Light</vt:lpstr>
      <vt:lpstr>Tema do Office</vt:lpstr>
      <vt:lpstr>Solar Systems</vt:lpstr>
      <vt:lpstr>Main ideas</vt:lpstr>
      <vt:lpstr>Models and the scene graph</vt:lpstr>
      <vt:lpstr>Scene Graph</vt:lpstr>
      <vt:lpstr>Animation</vt:lpstr>
      <vt:lpstr>Animation</vt:lpstr>
      <vt:lpstr>Illumination</vt:lpstr>
      <vt:lpstr>Illumination</vt:lpstr>
      <vt:lpstr>User Interaction</vt:lpstr>
      <vt:lpstr>Development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Joaquim Madeira</dc:creator>
  <cp:lastModifiedBy>Tiago Fonseca</cp:lastModifiedBy>
  <cp:revision>5</cp:revision>
  <dcterms:created xsi:type="dcterms:W3CDTF">2022-05-15T09:39:59Z</dcterms:created>
  <dcterms:modified xsi:type="dcterms:W3CDTF">2025-05-25T16:46:22Z</dcterms:modified>
</cp:coreProperties>
</file>